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5" r:id="rId1"/>
  </p:sldMasterIdLst>
  <p:notesMasterIdLst>
    <p:notesMasterId r:id="rId17"/>
  </p:notesMasterIdLst>
  <p:sldIdLst>
    <p:sldId id="256" r:id="rId2"/>
    <p:sldId id="257" r:id="rId3"/>
    <p:sldId id="259" r:id="rId4"/>
    <p:sldId id="260" r:id="rId5"/>
    <p:sldId id="258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-702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D9FD94A-83CB-4002-A7EB-EDFFD7B2E467}" type="doc">
      <dgm:prSet loTypeId="urn:microsoft.com/office/officeart/2005/8/layout/cycle8" loCatId="cycle" qsTypeId="urn:microsoft.com/office/officeart/2005/8/quickstyle/simple1" qsCatId="simple" csTypeId="urn:microsoft.com/office/officeart/2005/8/colors/accent1_2" csCatId="accent1" phldr="1"/>
      <dgm:spPr/>
    </dgm:pt>
    <dgm:pt modelId="{81AE5A3E-3356-457E-AB2B-AA253C93AE50}">
      <dgm:prSet phldrT="[Текст]"/>
      <dgm:spPr/>
      <dgm:t>
        <a:bodyPr/>
        <a:lstStyle/>
        <a:p>
          <a:r>
            <a:rPr lang="uk-UA" dirty="0" smtClean="0"/>
            <a:t>Оптимальну організацію навчального процесу в школі</a:t>
          </a:r>
          <a:endParaRPr lang="uk-UA" dirty="0"/>
        </a:p>
      </dgm:t>
    </dgm:pt>
    <dgm:pt modelId="{F7D66E9D-653E-4834-BB72-97D92BA8D294}" type="parTrans" cxnId="{44FCB8C6-2ED7-4AC7-9612-99F09C60E6BF}">
      <dgm:prSet/>
      <dgm:spPr/>
      <dgm:t>
        <a:bodyPr/>
        <a:lstStyle/>
        <a:p>
          <a:endParaRPr lang="uk-UA"/>
        </a:p>
      </dgm:t>
    </dgm:pt>
    <dgm:pt modelId="{995896A3-A1AD-43B8-863D-7A0D7F31EBE4}" type="sibTrans" cxnId="{44FCB8C6-2ED7-4AC7-9612-99F09C60E6BF}">
      <dgm:prSet/>
      <dgm:spPr/>
      <dgm:t>
        <a:bodyPr/>
        <a:lstStyle/>
        <a:p>
          <a:endParaRPr lang="uk-UA"/>
        </a:p>
      </dgm:t>
    </dgm:pt>
    <dgm:pt modelId="{D089A1DD-AEE3-4EA2-BF2B-F72C497E77C2}">
      <dgm:prSet phldrT="[Текст]"/>
      <dgm:spPr/>
      <dgm:t>
        <a:bodyPr/>
        <a:lstStyle/>
        <a:p>
          <a:r>
            <a:rPr lang="uk-UA" dirty="0" smtClean="0"/>
            <a:t>Повноцінний руховий режим</a:t>
          </a:r>
          <a:endParaRPr lang="uk-UA" dirty="0"/>
        </a:p>
      </dgm:t>
    </dgm:pt>
    <dgm:pt modelId="{AA58AF56-1510-405C-BBD2-819B5FF22528}" type="parTrans" cxnId="{FB5ED49C-DF2A-4759-9F85-B39B4209E377}">
      <dgm:prSet/>
      <dgm:spPr/>
      <dgm:t>
        <a:bodyPr/>
        <a:lstStyle/>
        <a:p>
          <a:endParaRPr lang="uk-UA"/>
        </a:p>
      </dgm:t>
    </dgm:pt>
    <dgm:pt modelId="{4B1BAB72-EA90-4AD6-A144-87D640F7B00B}" type="sibTrans" cxnId="{FB5ED49C-DF2A-4759-9F85-B39B4209E377}">
      <dgm:prSet/>
      <dgm:spPr/>
      <dgm:t>
        <a:bodyPr/>
        <a:lstStyle/>
        <a:p>
          <a:endParaRPr lang="uk-UA"/>
        </a:p>
      </dgm:t>
    </dgm:pt>
    <dgm:pt modelId="{2D7B2C27-C07B-48CE-B1A5-04EA1779E76D}">
      <dgm:prSet phldrT="[Текст]"/>
      <dgm:spPr/>
      <dgm:t>
        <a:bodyPr/>
        <a:lstStyle/>
        <a:p>
          <a:r>
            <a:rPr lang="uk-UA" dirty="0" smtClean="0"/>
            <a:t>Сприятливі умови навчання дитини у школі</a:t>
          </a:r>
          <a:endParaRPr lang="uk-UA" dirty="0"/>
        </a:p>
      </dgm:t>
    </dgm:pt>
    <dgm:pt modelId="{FCE4A76E-FF6F-48AF-98A4-0ECB6D71FC68}" type="parTrans" cxnId="{AC2A68CE-E1F6-4511-B1C2-23A2E951CCD8}">
      <dgm:prSet/>
      <dgm:spPr/>
      <dgm:t>
        <a:bodyPr/>
        <a:lstStyle/>
        <a:p>
          <a:endParaRPr lang="uk-UA"/>
        </a:p>
      </dgm:t>
    </dgm:pt>
    <dgm:pt modelId="{339649A4-42FB-4507-BB65-35432B4AD7B0}" type="sibTrans" cxnId="{AC2A68CE-E1F6-4511-B1C2-23A2E951CCD8}">
      <dgm:prSet/>
      <dgm:spPr/>
      <dgm:t>
        <a:bodyPr/>
        <a:lstStyle/>
        <a:p>
          <a:endParaRPr lang="uk-UA"/>
        </a:p>
      </dgm:t>
    </dgm:pt>
    <dgm:pt modelId="{4B8C5584-EA1F-4346-B36A-3D5DC8F6C0A8}" type="pres">
      <dgm:prSet presAssocID="{DD9FD94A-83CB-4002-A7EB-EDFFD7B2E467}" presName="compositeShape" presStyleCnt="0">
        <dgm:presLayoutVars>
          <dgm:chMax val="7"/>
          <dgm:dir/>
          <dgm:resizeHandles val="exact"/>
        </dgm:presLayoutVars>
      </dgm:prSet>
      <dgm:spPr/>
    </dgm:pt>
    <dgm:pt modelId="{951E4E20-793C-4837-99FE-AAF6BF58A447}" type="pres">
      <dgm:prSet presAssocID="{DD9FD94A-83CB-4002-A7EB-EDFFD7B2E467}" presName="wedge1" presStyleLbl="node1" presStyleIdx="0" presStyleCnt="3"/>
      <dgm:spPr/>
      <dgm:t>
        <a:bodyPr/>
        <a:lstStyle/>
        <a:p>
          <a:endParaRPr lang="ru-RU"/>
        </a:p>
      </dgm:t>
    </dgm:pt>
    <dgm:pt modelId="{924C7386-3296-4CAD-BECE-462A0E1F75A6}" type="pres">
      <dgm:prSet presAssocID="{DD9FD94A-83CB-4002-A7EB-EDFFD7B2E467}" presName="dummy1a" presStyleCnt="0"/>
      <dgm:spPr/>
    </dgm:pt>
    <dgm:pt modelId="{C3A58B4C-CC2E-4285-A559-2A604AFCB9B0}" type="pres">
      <dgm:prSet presAssocID="{DD9FD94A-83CB-4002-A7EB-EDFFD7B2E467}" presName="dummy1b" presStyleCnt="0"/>
      <dgm:spPr/>
    </dgm:pt>
    <dgm:pt modelId="{E8CB4D10-7DF0-4251-9365-72750743E007}" type="pres">
      <dgm:prSet presAssocID="{DD9FD94A-83CB-4002-A7EB-EDFFD7B2E467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B9421AA-5AAE-4134-9512-84026B4E2F23}" type="pres">
      <dgm:prSet presAssocID="{DD9FD94A-83CB-4002-A7EB-EDFFD7B2E467}" presName="wedge2" presStyleLbl="node1" presStyleIdx="1" presStyleCnt="3"/>
      <dgm:spPr/>
      <dgm:t>
        <a:bodyPr/>
        <a:lstStyle/>
        <a:p>
          <a:endParaRPr lang="ru-RU"/>
        </a:p>
      </dgm:t>
    </dgm:pt>
    <dgm:pt modelId="{05160778-A2C3-4521-92F3-5F154498A76C}" type="pres">
      <dgm:prSet presAssocID="{DD9FD94A-83CB-4002-A7EB-EDFFD7B2E467}" presName="dummy2a" presStyleCnt="0"/>
      <dgm:spPr/>
    </dgm:pt>
    <dgm:pt modelId="{5B748F74-E710-43CE-BD79-D62A941AC13D}" type="pres">
      <dgm:prSet presAssocID="{DD9FD94A-83CB-4002-A7EB-EDFFD7B2E467}" presName="dummy2b" presStyleCnt="0"/>
      <dgm:spPr/>
    </dgm:pt>
    <dgm:pt modelId="{72A8CC39-C095-44BE-A7C4-2949A13E8441}" type="pres">
      <dgm:prSet presAssocID="{DD9FD94A-83CB-4002-A7EB-EDFFD7B2E467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B489BB7-B5A9-4455-B91B-E6EC33D0DF3E}" type="pres">
      <dgm:prSet presAssocID="{DD9FD94A-83CB-4002-A7EB-EDFFD7B2E467}" presName="wedge3" presStyleLbl="node1" presStyleIdx="2" presStyleCnt="3" custScaleX="92703" custScaleY="94035"/>
      <dgm:spPr/>
      <dgm:t>
        <a:bodyPr/>
        <a:lstStyle/>
        <a:p>
          <a:endParaRPr lang="ru-RU"/>
        </a:p>
      </dgm:t>
    </dgm:pt>
    <dgm:pt modelId="{51814FEE-39FD-4884-BF84-4BF5CC47BEA7}" type="pres">
      <dgm:prSet presAssocID="{DD9FD94A-83CB-4002-A7EB-EDFFD7B2E467}" presName="dummy3a" presStyleCnt="0"/>
      <dgm:spPr/>
    </dgm:pt>
    <dgm:pt modelId="{215EB147-967D-4CF1-93A1-026665CC0AF7}" type="pres">
      <dgm:prSet presAssocID="{DD9FD94A-83CB-4002-A7EB-EDFFD7B2E467}" presName="dummy3b" presStyleCnt="0"/>
      <dgm:spPr/>
    </dgm:pt>
    <dgm:pt modelId="{1E7931AB-2734-41E8-94A5-83647E2C8B9C}" type="pres">
      <dgm:prSet presAssocID="{DD9FD94A-83CB-4002-A7EB-EDFFD7B2E467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E2EDD8E-9C3E-4E1C-98E2-DD817CD71F45}" type="pres">
      <dgm:prSet presAssocID="{995896A3-A1AD-43B8-863D-7A0D7F31EBE4}" presName="arrowWedge1" presStyleLbl="fgSibTrans2D1" presStyleIdx="0" presStyleCnt="3" custScaleX="95615" custScaleY="95545"/>
      <dgm:spPr/>
    </dgm:pt>
    <dgm:pt modelId="{5A59DF5A-39A4-4294-AA00-672ECBCB168F}" type="pres">
      <dgm:prSet presAssocID="{4B1BAB72-EA90-4AD6-A144-87D640F7B00B}" presName="arrowWedge2" presStyleLbl="fgSibTrans2D1" presStyleIdx="1" presStyleCnt="3"/>
      <dgm:spPr/>
    </dgm:pt>
    <dgm:pt modelId="{CE62C76C-7524-42E3-B48A-D0CDC5D7569A}" type="pres">
      <dgm:prSet presAssocID="{339649A4-42FB-4507-BB65-35432B4AD7B0}" presName="arrowWedge3" presStyleLbl="fgSibTrans2D1" presStyleIdx="2" presStyleCnt="3"/>
      <dgm:spPr/>
    </dgm:pt>
  </dgm:ptLst>
  <dgm:cxnLst>
    <dgm:cxn modelId="{085863B1-5AFC-4BF9-BA0A-6538708C91B9}" type="presOf" srcId="{2D7B2C27-C07B-48CE-B1A5-04EA1779E76D}" destId="{1B489BB7-B5A9-4455-B91B-E6EC33D0DF3E}" srcOrd="0" destOrd="0" presId="urn:microsoft.com/office/officeart/2005/8/layout/cycle8"/>
    <dgm:cxn modelId="{CE6AA3EE-4CEB-4D2E-A608-B6A9702FE769}" type="presOf" srcId="{2D7B2C27-C07B-48CE-B1A5-04EA1779E76D}" destId="{1E7931AB-2734-41E8-94A5-83647E2C8B9C}" srcOrd="1" destOrd="0" presId="urn:microsoft.com/office/officeart/2005/8/layout/cycle8"/>
    <dgm:cxn modelId="{9A889D25-141F-4615-954E-60574F2BF8B8}" type="presOf" srcId="{81AE5A3E-3356-457E-AB2B-AA253C93AE50}" destId="{951E4E20-793C-4837-99FE-AAF6BF58A447}" srcOrd="0" destOrd="0" presId="urn:microsoft.com/office/officeart/2005/8/layout/cycle8"/>
    <dgm:cxn modelId="{68B75935-F877-4508-B23F-2273B01F53D7}" type="presOf" srcId="{D089A1DD-AEE3-4EA2-BF2B-F72C497E77C2}" destId="{72A8CC39-C095-44BE-A7C4-2949A13E8441}" srcOrd="1" destOrd="0" presId="urn:microsoft.com/office/officeart/2005/8/layout/cycle8"/>
    <dgm:cxn modelId="{FB5ED49C-DF2A-4759-9F85-B39B4209E377}" srcId="{DD9FD94A-83CB-4002-A7EB-EDFFD7B2E467}" destId="{D089A1DD-AEE3-4EA2-BF2B-F72C497E77C2}" srcOrd="1" destOrd="0" parTransId="{AA58AF56-1510-405C-BBD2-819B5FF22528}" sibTransId="{4B1BAB72-EA90-4AD6-A144-87D640F7B00B}"/>
    <dgm:cxn modelId="{44FCB8C6-2ED7-4AC7-9612-99F09C60E6BF}" srcId="{DD9FD94A-83CB-4002-A7EB-EDFFD7B2E467}" destId="{81AE5A3E-3356-457E-AB2B-AA253C93AE50}" srcOrd="0" destOrd="0" parTransId="{F7D66E9D-653E-4834-BB72-97D92BA8D294}" sibTransId="{995896A3-A1AD-43B8-863D-7A0D7F31EBE4}"/>
    <dgm:cxn modelId="{AC2A68CE-E1F6-4511-B1C2-23A2E951CCD8}" srcId="{DD9FD94A-83CB-4002-A7EB-EDFFD7B2E467}" destId="{2D7B2C27-C07B-48CE-B1A5-04EA1779E76D}" srcOrd="2" destOrd="0" parTransId="{FCE4A76E-FF6F-48AF-98A4-0ECB6D71FC68}" sibTransId="{339649A4-42FB-4507-BB65-35432B4AD7B0}"/>
    <dgm:cxn modelId="{F9ED2E8E-4B12-4764-951B-0E6364C72221}" type="presOf" srcId="{81AE5A3E-3356-457E-AB2B-AA253C93AE50}" destId="{E8CB4D10-7DF0-4251-9365-72750743E007}" srcOrd="1" destOrd="0" presId="urn:microsoft.com/office/officeart/2005/8/layout/cycle8"/>
    <dgm:cxn modelId="{14FFFAC6-F98F-48F6-B979-3F3CF25EBA1B}" type="presOf" srcId="{DD9FD94A-83CB-4002-A7EB-EDFFD7B2E467}" destId="{4B8C5584-EA1F-4346-B36A-3D5DC8F6C0A8}" srcOrd="0" destOrd="0" presId="urn:microsoft.com/office/officeart/2005/8/layout/cycle8"/>
    <dgm:cxn modelId="{74F5AFFE-9039-4E3C-A048-CB642ADCAF57}" type="presOf" srcId="{D089A1DD-AEE3-4EA2-BF2B-F72C497E77C2}" destId="{EB9421AA-5AAE-4134-9512-84026B4E2F23}" srcOrd="0" destOrd="0" presId="urn:microsoft.com/office/officeart/2005/8/layout/cycle8"/>
    <dgm:cxn modelId="{2209D14F-CE08-4BBA-86D7-324418239188}" type="presParOf" srcId="{4B8C5584-EA1F-4346-B36A-3D5DC8F6C0A8}" destId="{951E4E20-793C-4837-99FE-AAF6BF58A447}" srcOrd="0" destOrd="0" presId="urn:microsoft.com/office/officeart/2005/8/layout/cycle8"/>
    <dgm:cxn modelId="{33DC09C8-A3F4-4368-B218-C20D372A7947}" type="presParOf" srcId="{4B8C5584-EA1F-4346-B36A-3D5DC8F6C0A8}" destId="{924C7386-3296-4CAD-BECE-462A0E1F75A6}" srcOrd="1" destOrd="0" presId="urn:microsoft.com/office/officeart/2005/8/layout/cycle8"/>
    <dgm:cxn modelId="{E1C9E2FB-1405-46B0-9044-FB20315ED905}" type="presParOf" srcId="{4B8C5584-EA1F-4346-B36A-3D5DC8F6C0A8}" destId="{C3A58B4C-CC2E-4285-A559-2A604AFCB9B0}" srcOrd="2" destOrd="0" presId="urn:microsoft.com/office/officeart/2005/8/layout/cycle8"/>
    <dgm:cxn modelId="{44AC7BB4-D7F6-45C4-B738-9F765E6E2593}" type="presParOf" srcId="{4B8C5584-EA1F-4346-B36A-3D5DC8F6C0A8}" destId="{E8CB4D10-7DF0-4251-9365-72750743E007}" srcOrd="3" destOrd="0" presId="urn:microsoft.com/office/officeart/2005/8/layout/cycle8"/>
    <dgm:cxn modelId="{BC91E937-1117-46AB-B505-C51E15601E92}" type="presParOf" srcId="{4B8C5584-EA1F-4346-B36A-3D5DC8F6C0A8}" destId="{EB9421AA-5AAE-4134-9512-84026B4E2F23}" srcOrd="4" destOrd="0" presId="urn:microsoft.com/office/officeart/2005/8/layout/cycle8"/>
    <dgm:cxn modelId="{120D4F87-15D6-4441-89D3-6751BA4EE6F9}" type="presParOf" srcId="{4B8C5584-EA1F-4346-B36A-3D5DC8F6C0A8}" destId="{05160778-A2C3-4521-92F3-5F154498A76C}" srcOrd="5" destOrd="0" presId="urn:microsoft.com/office/officeart/2005/8/layout/cycle8"/>
    <dgm:cxn modelId="{E5204BE1-3C3B-4813-BC6C-8374C779D9C6}" type="presParOf" srcId="{4B8C5584-EA1F-4346-B36A-3D5DC8F6C0A8}" destId="{5B748F74-E710-43CE-BD79-D62A941AC13D}" srcOrd="6" destOrd="0" presId="urn:microsoft.com/office/officeart/2005/8/layout/cycle8"/>
    <dgm:cxn modelId="{E2B2EA42-5603-4FB2-9CCA-76ACB8D943D3}" type="presParOf" srcId="{4B8C5584-EA1F-4346-B36A-3D5DC8F6C0A8}" destId="{72A8CC39-C095-44BE-A7C4-2949A13E8441}" srcOrd="7" destOrd="0" presId="urn:microsoft.com/office/officeart/2005/8/layout/cycle8"/>
    <dgm:cxn modelId="{14398238-BB4D-4FCD-8863-132B450001F7}" type="presParOf" srcId="{4B8C5584-EA1F-4346-B36A-3D5DC8F6C0A8}" destId="{1B489BB7-B5A9-4455-B91B-E6EC33D0DF3E}" srcOrd="8" destOrd="0" presId="urn:microsoft.com/office/officeart/2005/8/layout/cycle8"/>
    <dgm:cxn modelId="{214EA49D-4512-43B6-A08D-46A01205977B}" type="presParOf" srcId="{4B8C5584-EA1F-4346-B36A-3D5DC8F6C0A8}" destId="{51814FEE-39FD-4884-BF84-4BF5CC47BEA7}" srcOrd="9" destOrd="0" presId="urn:microsoft.com/office/officeart/2005/8/layout/cycle8"/>
    <dgm:cxn modelId="{FE993EA0-9BA5-4F1E-B888-02F138F363F6}" type="presParOf" srcId="{4B8C5584-EA1F-4346-B36A-3D5DC8F6C0A8}" destId="{215EB147-967D-4CF1-93A1-026665CC0AF7}" srcOrd="10" destOrd="0" presId="urn:microsoft.com/office/officeart/2005/8/layout/cycle8"/>
    <dgm:cxn modelId="{4ACF79CA-2D84-4263-9295-09A93AE6D8AC}" type="presParOf" srcId="{4B8C5584-EA1F-4346-B36A-3D5DC8F6C0A8}" destId="{1E7931AB-2734-41E8-94A5-83647E2C8B9C}" srcOrd="11" destOrd="0" presId="urn:microsoft.com/office/officeart/2005/8/layout/cycle8"/>
    <dgm:cxn modelId="{8328A22C-991F-4F81-B7AD-3AD5DEA47FBE}" type="presParOf" srcId="{4B8C5584-EA1F-4346-B36A-3D5DC8F6C0A8}" destId="{AE2EDD8E-9C3E-4E1C-98E2-DD817CD71F45}" srcOrd="12" destOrd="0" presId="urn:microsoft.com/office/officeart/2005/8/layout/cycle8"/>
    <dgm:cxn modelId="{5DAECB10-7583-46AB-9810-C0B8F1F88464}" type="presParOf" srcId="{4B8C5584-EA1F-4346-B36A-3D5DC8F6C0A8}" destId="{5A59DF5A-39A4-4294-AA00-672ECBCB168F}" srcOrd="13" destOrd="0" presId="urn:microsoft.com/office/officeart/2005/8/layout/cycle8"/>
    <dgm:cxn modelId="{1DFDC193-CC91-4714-A8D4-BC7A9AADDDDE}" type="presParOf" srcId="{4B8C5584-EA1F-4346-B36A-3D5DC8F6C0A8}" destId="{CE62C76C-7524-42E3-B48A-D0CDC5D7569A}" srcOrd="14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89D6C3C-2EB6-4904-99E9-DF27AA46A43B}" type="doc">
      <dgm:prSet loTypeId="urn:microsoft.com/office/officeart/2005/8/layout/radial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AA5C912B-B90C-4332-BAA7-885A6008138F}">
      <dgm:prSet phldrT="[Текст]"/>
      <dgm:spPr/>
      <dgm:t>
        <a:bodyPr/>
        <a:lstStyle/>
        <a:p>
          <a:r>
            <a:rPr lang="uk-UA" dirty="0" smtClean="0"/>
            <a:t>ТИПИ</a:t>
          </a:r>
          <a:endParaRPr lang="uk-UA" dirty="0"/>
        </a:p>
      </dgm:t>
    </dgm:pt>
    <dgm:pt modelId="{2F636217-98D2-4F89-B8AB-4A20C1489F13}" type="parTrans" cxnId="{A3CA0BE3-666B-44D6-B8CF-6D63FC02A582}">
      <dgm:prSet/>
      <dgm:spPr/>
      <dgm:t>
        <a:bodyPr/>
        <a:lstStyle/>
        <a:p>
          <a:endParaRPr lang="uk-UA"/>
        </a:p>
      </dgm:t>
    </dgm:pt>
    <dgm:pt modelId="{E1935C42-0A51-45D7-8E86-7531F2BA278A}" type="sibTrans" cxnId="{A3CA0BE3-666B-44D6-B8CF-6D63FC02A582}">
      <dgm:prSet/>
      <dgm:spPr/>
      <dgm:t>
        <a:bodyPr/>
        <a:lstStyle/>
        <a:p>
          <a:endParaRPr lang="uk-UA"/>
        </a:p>
      </dgm:t>
    </dgm:pt>
    <dgm:pt modelId="{230096AD-BE23-4766-8C9C-AF2A7C852C42}">
      <dgm:prSet phldrT="[Текст]" custT="1"/>
      <dgm:spPr/>
      <dgm:t>
        <a:bodyPr/>
        <a:lstStyle/>
        <a:p>
          <a:r>
            <a:rPr lang="uk-UA" sz="1600" dirty="0" smtClean="0"/>
            <a:t>Здоров’язберігаючі</a:t>
          </a:r>
          <a:endParaRPr lang="uk-UA" sz="1600" dirty="0"/>
        </a:p>
      </dgm:t>
    </dgm:pt>
    <dgm:pt modelId="{17618BDE-8B07-4572-8F82-5EDF11C2798E}" type="parTrans" cxnId="{F2B3B095-02AE-4F16-AF56-E972BD94EB31}">
      <dgm:prSet/>
      <dgm:spPr/>
      <dgm:t>
        <a:bodyPr/>
        <a:lstStyle/>
        <a:p>
          <a:endParaRPr lang="uk-UA"/>
        </a:p>
      </dgm:t>
    </dgm:pt>
    <dgm:pt modelId="{B29B64E4-1AB6-4C2B-B024-F034F544D3FA}" type="sibTrans" cxnId="{F2B3B095-02AE-4F16-AF56-E972BD94EB31}">
      <dgm:prSet/>
      <dgm:spPr/>
      <dgm:t>
        <a:bodyPr/>
        <a:lstStyle/>
        <a:p>
          <a:endParaRPr lang="uk-UA"/>
        </a:p>
      </dgm:t>
    </dgm:pt>
    <dgm:pt modelId="{E953B5B0-F6E5-4052-A6D8-7C68C9953011}">
      <dgm:prSet phldrT="[Текст]"/>
      <dgm:spPr/>
      <dgm:t>
        <a:bodyPr/>
        <a:lstStyle/>
        <a:p>
          <a:r>
            <a:rPr lang="uk-UA" dirty="0" smtClean="0"/>
            <a:t>Навчання здоров’ю</a:t>
          </a:r>
          <a:endParaRPr lang="uk-UA" dirty="0"/>
        </a:p>
      </dgm:t>
    </dgm:pt>
    <dgm:pt modelId="{39F3A675-AEB4-4848-8CD7-AAE39DC5A24B}" type="parTrans" cxnId="{111474E2-96A5-4646-9D4D-2A3D575B9D0E}">
      <dgm:prSet/>
      <dgm:spPr/>
      <dgm:t>
        <a:bodyPr/>
        <a:lstStyle/>
        <a:p>
          <a:endParaRPr lang="uk-UA"/>
        </a:p>
      </dgm:t>
    </dgm:pt>
    <dgm:pt modelId="{A051070B-4666-481D-ADA6-2AE613B66926}" type="sibTrans" cxnId="{111474E2-96A5-4646-9D4D-2A3D575B9D0E}">
      <dgm:prSet/>
      <dgm:spPr/>
      <dgm:t>
        <a:bodyPr/>
        <a:lstStyle/>
        <a:p>
          <a:endParaRPr lang="uk-UA"/>
        </a:p>
      </dgm:t>
    </dgm:pt>
    <dgm:pt modelId="{C6C12F64-3276-47FD-9EF5-531B82A26B1D}">
      <dgm:prSet phldrT="[Текст]"/>
      <dgm:spPr/>
      <dgm:t>
        <a:bodyPr/>
        <a:lstStyle/>
        <a:p>
          <a:r>
            <a:rPr lang="uk-UA" dirty="0" smtClean="0"/>
            <a:t>Виховання культури здоров’я</a:t>
          </a:r>
          <a:endParaRPr lang="uk-UA" dirty="0"/>
        </a:p>
      </dgm:t>
    </dgm:pt>
    <dgm:pt modelId="{C5CCDB45-C7B6-47D2-82DB-7B79CC2F24F0}" type="parTrans" cxnId="{7B1349E1-F253-49D3-9B09-F11E055DF6EB}">
      <dgm:prSet/>
      <dgm:spPr/>
      <dgm:t>
        <a:bodyPr/>
        <a:lstStyle/>
        <a:p>
          <a:endParaRPr lang="uk-UA"/>
        </a:p>
      </dgm:t>
    </dgm:pt>
    <dgm:pt modelId="{5F2FF96C-01D5-4D8F-A267-EDF6327744CA}" type="sibTrans" cxnId="{7B1349E1-F253-49D3-9B09-F11E055DF6EB}">
      <dgm:prSet/>
      <dgm:spPr/>
      <dgm:t>
        <a:bodyPr/>
        <a:lstStyle/>
        <a:p>
          <a:endParaRPr lang="uk-UA"/>
        </a:p>
      </dgm:t>
    </dgm:pt>
    <dgm:pt modelId="{B58A1957-5985-4F51-9BC8-7C2A3568D932}">
      <dgm:prSet phldrT="[Текст]" custT="1"/>
      <dgm:spPr/>
      <dgm:t>
        <a:bodyPr/>
        <a:lstStyle/>
        <a:p>
          <a:r>
            <a:rPr lang="uk-UA" sz="2000" dirty="0" smtClean="0"/>
            <a:t>Оздоровчі</a:t>
          </a:r>
          <a:endParaRPr lang="uk-UA" sz="2000" dirty="0"/>
        </a:p>
      </dgm:t>
    </dgm:pt>
    <dgm:pt modelId="{3BE7A602-E00A-4A49-90E8-ADC17BF67C31}" type="parTrans" cxnId="{F731303A-25AF-4973-8951-9726CC444A2A}">
      <dgm:prSet/>
      <dgm:spPr/>
      <dgm:t>
        <a:bodyPr/>
        <a:lstStyle/>
        <a:p>
          <a:endParaRPr lang="uk-UA"/>
        </a:p>
      </dgm:t>
    </dgm:pt>
    <dgm:pt modelId="{369267C2-8DAC-427D-A015-8D493930E3CF}" type="sibTrans" cxnId="{F731303A-25AF-4973-8951-9726CC444A2A}">
      <dgm:prSet/>
      <dgm:spPr/>
      <dgm:t>
        <a:bodyPr/>
        <a:lstStyle/>
        <a:p>
          <a:endParaRPr lang="uk-UA"/>
        </a:p>
      </dgm:t>
    </dgm:pt>
    <dgm:pt modelId="{F4179887-4E95-471D-96B4-E5E6147B521C}" type="pres">
      <dgm:prSet presAssocID="{E89D6C3C-2EB6-4904-99E9-DF27AA46A43B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2BB7AE7-2747-4EAF-93FA-DD1BB3FBBE05}" type="pres">
      <dgm:prSet presAssocID="{AA5C912B-B90C-4332-BAA7-885A6008138F}" presName="centerShape" presStyleLbl="node0" presStyleIdx="0" presStyleCnt="1"/>
      <dgm:spPr/>
      <dgm:t>
        <a:bodyPr/>
        <a:lstStyle/>
        <a:p>
          <a:endParaRPr lang="ru-RU"/>
        </a:p>
      </dgm:t>
    </dgm:pt>
    <dgm:pt modelId="{E8461A2D-4215-4425-817E-3BF91624C9C8}" type="pres">
      <dgm:prSet presAssocID="{230096AD-BE23-4766-8C9C-AF2A7C852C42}" presName="node" presStyleLbl="node1" presStyleIdx="0" presStyleCnt="4" custScaleX="193937" custRadScaleRad="100009" custRadScaleInc="252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B6F55C8-1BBF-42FF-9B50-BB43E6CFB61E}" type="pres">
      <dgm:prSet presAssocID="{230096AD-BE23-4766-8C9C-AF2A7C852C42}" presName="dummy" presStyleCnt="0"/>
      <dgm:spPr/>
    </dgm:pt>
    <dgm:pt modelId="{1B828094-B5DD-4F03-AE99-97C41C70F52C}" type="pres">
      <dgm:prSet presAssocID="{B29B64E4-1AB6-4C2B-B024-F034F544D3FA}" presName="sibTrans" presStyleLbl="sibTrans2D1" presStyleIdx="0" presStyleCnt="4"/>
      <dgm:spPr/>
      <dgm:t>
        <a:bodyPr/>
        <a:lstStyle/>
        <a:p>
          <a:endParaRPr lang="ru-RU"/>
        </a:p>
      </dgm:t>
    </dgm:pt>
    <dgm:pt modelId="{D4D1EA32-6E27-45CE-971F-5C3DA00280F9}" type="pres">
      <dgm:prSet presAssocID="{E953B5B0-F6E5-4052-A6D8-7C68C9953011}" presName="node" presStyleLbl="node1" presStyleIdx="1" presStyleCnt="4" custScaleX="12339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A65BD05-0B63-4580-9E80-79B0B6AB0EF6}" type="pres">
      <dgm:prSet presAssocID="{E953B5B0-F6E5-4052-A6D8-7C68C9953011}" presName="dummy" presStyleCnt="0"/>
      <dgm:spPr/>
    </dgm:pt>
    <dgm:pt modelId="{C83D7B6E-3B48-4414-A8A8-43AE0E4BDD43}" type="pres">
      <dgm:prSet presAssocID="{A051070B-4666-481D-ADA6-2AE613B66926}" presName="sibTrans" presStyleLbl="sibTrans2D1" presStyleIdx="1" presStyleCnt="4"/>
      <dgm:spPr/>
      <dgm:t>
        <a:bodyPr/>
        <a:lstStyle/>
        <a:p>
          <a:endParaRPr lang="ru-RU"/>
        </a:p>
      </dgm:t>
    </dgm:pt>
    <dgm:pt modelId="{95D2430D-7A6C-4DE7-B3AC-F89A6AEE9FAC}" type="pres">
      <dgm:prSet presAssocID="{C6C12F64-3276-47FD-9EF5-531B82A26B1D}" presName="node" presStyleLbl="node1" presStyleIdx="2" presStyleCnt="4" custScaleX="15539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06ACC7A-A1AE-4038-9B30-48C61A6183B5}" type="pres">
      <dgm:prSet presAssocID="{C6C12F64-3276-47FD-9EF5-531B82A26B1D}" presName="dummy" presStyleCnt="0"/>
      <dgm:spPr/>
    </dgm:pt>
    <dgm:pt modelId="{DCFD759D-C29F-4F4D-B877-18E15E33CF6E}" type="pres">
      <dgm:prSet presAssocID="{5F2FF96C-01D5-4D8F-A267-EDF6327744CA}" presName="sibTrans" presStyleLbl="sibTrans2D1" presStyleIdx="2" presStyleCnt="4"/>
      <dgm:spPr/>
      <dgm:t>
        <a:bodyPr/>
        <a:lstStyle/>
        <a:p>
          <a:endParaRPr lang="ru-RU"/>
        </a:p>
      </dgm:t>
    </dgm:pt>
    <dgm:pt modelId="{AFC14D62-1308-4FFB-ADB9-9891D9D230B5}" type="pres">
      <dgm:prSet presAssocID="{B58A1957-5985-4F51-9BC8-7C2A3568D932}" presName="node" presStyleLbl="node1" presStyleIdx="3" presStyleCnt="4" custScaleX="133798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ABCECCB2-37D1-4E01-B4BF-8F6AF9BCD3BE}" type="pres">
      <dgm:prSet presAssocID="{B58A1957-5985-4F51-9BC8-7C2A3568D932}" presName="dummy" presStyleCnt="0"/>
      <dgm:spPr/>
    </dgm:pt>
    <dgm:pt modelId="{694A65D9-4719-4FE8-9352-E0781D57321A}" type="pres">
      <dgm:prSet presAssocID="{369267C2-8DAC-427D-A015-8D493930E3CF}" presName="sibTrans" presStyleLbl="sibTrans2D1" presStyleIdx="3" presStyleCnt="4"/>
      <dgm:spPr/>
      <dgm:t>
        <a:bodyPr/>
        <a:lstStyle/>
        <a:p>
          <a:endParaRPr lang="ru-RU"/>
        </a:p>
      </dgm:t>
    </dgm:pt>
  </dgm:ptLst>
  <dgm:cxnLst>
    <dgm:cxn modelId="{5B863907-B8E5-4A67-B7F8-1AB0A90EBDFD}" type="presOf" srcId="{E89D6C3C-2EB6-4904-99E9-DF27AA46A43B}" destId="{F4179887-4E95-471D-96B4-E5E6147B521C}" srcOrd="0" destOrd="0" presId="urn:microsoft.com/office/officeart/2005/8/layout/radial6"/>
    <dgm:cxn modelId="{29CF61AD-E8AA-4B2C-A588-F5EF4F795A87}" type="presOf" srcId="{369267C2-8DAC-427D-A015-8D493930E3CF}" destId="{694A65D9-4719-4FE8-9352-E0781D57321A}" srcOrd="0" destOrd="0" presId="urn:microsoft.com/office/officeart/2005/8/layout/radial6"/>
    <dgm:cxn modelId="{B123CA61-F465-4264-BA4A-E37C7335EC57}" type="presOf" srcId="{AA5C912B-B90C-4332-BAA7-885A6008138F}" destId="{B2BB7AE7-2747-4EAF-93FA-DD1BB3FBBE05}" srcOrd="0" destOrd="0" presId="urn:microsoft.com/office/officeart/2005/8/layout/radial6"/>
    <dgm:cxn modelId="{A3CA0BE3-666B-44D6-B8CF-6D63FC02A582}" srcId="{E89D6C3C-2EB6-4904-99E9-DF27AA46A43B}" destId="{AA5C912B-B90C-4332-BAA7-885A6008138F}" srcOrd="0" destOrd="0" parTransId="{2F636217-98D2-4F89-B8AB-4A20C1489F13}" sibTransId="{E1935C42-0A51-45D7-8E86-7531F2BA278A}"/>
    <dgm:cxn modelId="{5722968F-4838-4988-B7EA-AAFBACA3100F}" type="presOf" srcId="{B58A1957-5985-4F51-9BC8-7C2A3568D932}" destId="{AFC14D62-1308-4FFB-ADB9-9891D9D230B5}" srcOrd="0" destOrd="0" presId="urn:microsoft.com/office/officeart/2005/8/layout/radial6"/>
    <dgm:cxn modelId="{C5F10DE2-56E5-4D7A-AB74-845C491D0E3A}" type="presOf" srcId="{C6C12F64-3276-47FD-9EF5-531B82A26B1D}" destId="{95D2430D-7A6C-4DE7-B3AC-F89A6AEE9FAC}" srcOrd="0" destOrd="0" presId="urn:microsoft.com/office/officeart/2005/8/layout/radial6"/>
    <dgm:cxn modelId="{BCCD2255-C8D6-41EB-87F2-E308645CAA4D}" type="presOf" srcId="{5F2FF96C-01D5-4D8F-A267-EDF6327744CA}" destId="{DCFD759D-C29F-4F4D-B877-18E15E33CF6E}" srcOrd="0" destOrd="0" presId="urn:microsoft.com/office/officeart/2005/8/layout/radial6"/>
    <dgm:cxn modelId="{111474E2-96A5-4646-9D4D-2A3D575B9D0E}" srcId="{AA5C912B-B90C-4332-BAA7-885A6008138F}" destId="{E953B5B0-F6E5-4052-A6D8-7C68C9953011}" srcOrd="1" destOrd="0" parTransId="{39F3A675-AEB4-4848-8CD7-AAE39DC5A24B}" sibTransId="{A051070B-4666-481D-ADA6-2AE613B66926}"/>
    <dgm:cxn modelId="{780E21DF-EB7D-4889-8197-8655E6BA1816}" type="presOf" srcId="{A051070B-4666-481D-ADA6-2AE613B66926}" destId="{C83D7B6E-3B48-4414-A8A8-43AE0E4BDD43}" srcOrd="0" destOrd="0" presId="urn:microsoft.com/office/officeart/2005/8/layout/radial6"/>
    <dgm:cxn modelId="{F731303A-25AF-4973-8951-9726CC444A2A}" srcId="{AA5C912B-B90C-4332-BAA7-885A6008138F}" destId="{B58A1957-5985-4F51-9BC8-7C2A3568D932}" srcOrd="3" destOrd="0" parTransId="{3BE7A602-E00A-4A49-90E8-ADC17BF67C31}" sibTransId="{369267C2-8DAC-427D-A015-8D493930E3CF}"/>
    <dgm:cxn modelId="{7B1349E1-F253-49D3-9B09-F11E055DF6EB}" srcId="{AA5C912B-B90C-4332-BAA7-885A6008138F}" destId="{C6C12F64-3276-47FD-9EF5-531B82A26B1D}" srcOrd="2" destOrd="0" parTransId="{C5CCDB45-C7B6-47D2-82DB-7B79CC2F24F0}" sibTransId="{5F2FF96C-01D5-4D8F-A267-EDF6327744CA}"/>
    <dgm:cxn modelId="{477D0E81-0BE7-4B49-B46E-714AAB0966E0}" type="presOf" srcId="{E953B5B0-F6E5-4052-A6D8-7C68C9953011}" destId="{D4D1EA32-6E27-45CE-971F-5C3DA00280F9}" srcOrd="0" destOrd="0" presId="urn:microsoft.com/office/officeart/2005/8/layout/radial6"/>
    <dgm:cxn modelId="{3286F227-CA9E-45BE-B150-9F2909ADC983}" type="presOf" srcId="{230096AD-BE23-4766-8C9C-AF2A7C852C42}" destId="{E8461A2D-4215-4425-817E-3BF91624C9C8}" srcOrd="0" destOrd="0" presId="urn:microsoft.com/office/officeart/2005/8/layout/radial6"/>
    <dgm:cxn modelId="{F2B3B095-02AE-4F16-AF56-E972BD94EB31}" srcId="{AA5C912B-B90C-4332-BAA7-885A6008138F}" destId="{230096AD-BE23-4766-8C9C-AF2A7C852C42}" srcOrd="0" destOrd="0" parTransId="{17618BDE-8B07-4572-8F82-5EDF11C2798E}" sibTransId="{B29B64E4-1AB6-4C2B-B024-F034F544D3FA}"/>
    <dgm:cxn modelId="{6068DCE8-E61B-4BD3-B681-1E12F13F4612}" type="presOf" srcId="{B29B64E4-1AB6-4C2B-B024-F034F544D3FA}" destId="{1B828094-B5DD-4F03-AE99-97C41C70F52C}" srcOrd="0" destOrd="0" presId="urn:microsoft.com/office/officeart/2005/8/layout/radial6"/>
    <dgm:cxn modelId="{589CE20C-395F-453E-AD26-53302188216C}" type="presParOf" srcId="{F4179887-4E95-471D-96B4-E5E6147B521C}" destId="{B2BB7AE7-2747-4EAF-93FA-DD1BB3FBBE05}" srcOrd="0" destOrd="0" presId="urn:microsoft.com/office/officeart/2005/8/layout/radial6"/>
    <dgm:cxn modelId="{2C9C5E40-B946-4C12-A353-68FFEC0026A3}" type="presParOf" srcId="{F4179887-4E95-471D-96B4-E5E6147B521C}" destId="{E8461A2D-4215-4425-817E-3BF91624C9C8}" srcOrd="1" destOrd="0" presId="urn:microsoft.com/office/officeart/2005/8/layout/radial6"/>
    <dgm:cxn modelId="{2A6E6EBF-C566-4250-B592-D472CFD864B0}" type="presParOf" srcId="{F4179887-4E95-471D-96B4-E5E6147B521C}" destId="{BB6F55C8-1BBF-42FF-9B50-BB43E6CFB61E}" srcOrd="2" destOrd="0" presId="urn:microsoft.com/office/officeart/2005/8/layout/radial6"/>
    <dgm:cxn modelId="{D059015E-0CEB-4BBD-81AA-E94BC4B14C90}" type="presParOf" srcId="{F4179887-4E95-471D-96B4-E5E6147B521C}" destId="{1B828094-B5DD-4F03-AE99-97C41C70F52C}" srcOrd="3" destOrd="0" presId="urn:microsoft.com/office/officeart/2005/8/layout/radial6"/>
    <dgm:cxn modelId="{EE91ACAF-58F4-4CB1-8C35-9D86EAC202D3}" type="presParOf" srcId="{F4179887-4E95-471D-96B4-E5E6147B521C}" destId="{D4D1EA32-6E27-45CE-971F-5C3DA00280F9}" srcOrd="4" destOrd="0" presId="urn:microsoft.com/office/officeart/2005/8/layout/radial6"/>
    <dgm:cxn modelId="{0C3909BD-ED00-4E12-933F-02DAABA080E3}" type="presParOf" srcId="{F4179887-4E95-471D-96B4-E5E6147B521C}" destId="{1A65BD05-0B63-4580-9E80-79B0B6AB0EF6}" srcOrd="5" destOrd="0" presId="urn:microsoft.com/office/officeart/2005/8/layout/radial6"/>
    <dgm:cxn modelId="{96DD5E14-F8E8-49C8-B583-803704249F3D}" type="presParOf" srcId="{F4179887-4E95-471D-96B4-E5E6147B521C}" destId="{C83D7B6E-3B48-4414-A8A8-43AE0E4BDD43}" srcOrd="6" destOrd="0" presId="urn:microsoft.com/office/officeart/2005/8/layout/radial6"/>
    <dgm:cxn modelId="{3AA87037-9B8F-4920-AA3A-E5B7E1E92CDA}" type="presParOf" srcId="{F4179887-4E95-471D-96B4-E5E6147B521C}" destId="{95D2430D-7A6C-4DE7-B3AC-F89A6AEE9FAC}" srcOrd="7" destOrd="0" presId="urn:microsoft.com/office/officeart/2005/8/layout/radial6"/>
    <dgm:cxn modelId="{330CDF6D-B97A-4ED1-A6D8-2AF13590E11E}" type="presParOf" srcId="{F4179887-4E95-471D-96B4-E5E6147B521C}" destId="{706ACC7A-A1AE-4038-9B30-48C61A6183B5}" srcOrd="8" destOrd="0" presId="urn:microsoft.com/office/officeart/2005/8/layout/radial6"/>
    <dgm:cxn modelId="{25655C80-1566-410E-B178-99A5586AB6E6}" type="presParOf" srcId="{F4179887-4E95-471D-96B4-E5E6147B521C}" destId="{DCFD759D-C29F-4F4D-B877-18E15E33CF6E}" srcOrd="9" destOrd="0" presId="urn:microsoft.com/office/officeart/2005/8/layout/radial6"/>
    <dgm:cxn modelId="{CCB366CB-00C0-4D60-AC14-60E0BF52F048}" type="presParOf" srcId="{F4179887-4E95-471D-96B4-E5E6147B521C}" destId="{AFC14D62-1308-4FFB-ADB9-9891D9D230B5}" srcOrd="10" destOrd="0" presId="urn:microsoft.com/office/officeart/2005/8/layout/radial6"/>
    <dgm:cxn modelId="{6791AFE5-733A-47B5-8ED1-CE60EE521CDC}" type="presParOf" srcId="{F4179887-4E95-471D-96B4-E5E6147B521C}" destId="{ABCECCB2-37D1-4E01-B4BF-8F6AF9BCD3BE}" srcOrd="11" destOrd="0" presId="urn:microsoft.com/office/officeart/2005/8/layout/radial6"/>
    <dgm:cxn modelId="{8338C4C3-8E8F-4E78-BCB0-826D2BA279E5}" type="presParOf" srcId="{F4179887-4E95-471D-96B4-E5E6147B521C}" destId="{694A65D9-4719-4FE8-9352-E0781D57321A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12F5957-8C97-4871-8693-6A4192287225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5D303E51-C63E-4F46-9989-F91C3ED290C0}">
      <dgm:prSet phldrT="[Текст]"/>
      <dgm:spPr/>
      <dgm:t>
        <a:bodyPr/>
        <a:lstStyle/>
        <a:p>
          <a:r>
            <a:rPr lang="uk-UA" dirty="0" err="1" smtClean="0"/>
            <a:t>фізкульхвилинки</a:t>
          </a:r>
          <a:endParaRPr lang="uk-UA" dirty="0"/>
        </a:p>
      </dgm:t>
    </dgm:pt>
    <dgm:pt modelId="{6C029229-6C87-4EEB-BF38-AE20C1436E2E}" type="parTrans" cxnId="{6BE7BCC8-67DC-4334-B310-D8739A901151}">
      <dgm:prSet/>
      <dgm:spPr/>
      <dgm:t>
        <a:bodyPr/>
        <a:lstStyle/>
        <a:p>
          <a:endParaRPr lang="uk-UA"/>
        </a:p>
      </dgm:t>
    </dgm:pt>
    <dgm:pt modelId="{E3B2C026-62F9-4770-85D2-44CB2D245481}" type="sibTrans" cxnId="{6BE7BCC8-67DC-4334-B310-D8739A901151}">
      <dgm:prSet/>
      <dgm:spPr/>
      <dgm:t>
        <a:bodyPr/>
        <a:lstStyle/>
        <a:p>
          <a:endParaRPr lang="uk-UA"/>
        </a:p>
      </dgm:t>
    </dgm:pt>
    <dgm:pt modelId="{1B9EEEEE-CB72-47F9-B618-B78750A31DAF}">
      <dgm:prSet phldrT="[Текст]"/>
      <dgm:spPr/>
      <dgm:t>
        <a:bodyPr/>
        <a:lstStyle/>
        <a:p>
          <a:r>
            <a:rPr lang="uk-UA" dirty="0" smtClean="0"/>
            <a:t>контроль за поставою</a:t>
          </a:r>
          <a:endParaRPr lang="uk-UA" dirty="0"/>
        </a:p>
      </dgm:t>
    </dgm:pt>
    <dgm:pt modelId="{57893F24-3A45-492A-99ED-5B613B605635}" type="parTrans" cxnId="{71C8C51A-A09D-453F-BF1E-6AA666BDDAEA}">
      <dgm:prSet/>
      <dgm:spPr/>
      <dgm:t>
        <a:bodyPr/>
        <a:lstStyle/>
        <a:p>
          <a:endParaRPr lang="uk-UA"/>
        </a:p>
      </dgm:t>
    </dgm:pt>
    <dgm:pt modelId="{4D7755D7-6E87-4AD0-80EE-D96BDA66C3F2}" type="sibTrans" cxnId="{71C8C51A-A09D-453F-BF1E-6AA666BDDAEA}">
      <dgm:prSet/>
      <dgm:spPr/>
      <dgm:t>
        <a:bodyPr/>
        <a:lstStyle/>
        <a:p>
          <a:endParaRPr lang="uk-UA"/>
        </a:p>
      </dgm:t>
    </dgm:pt>
    <dgm:pt modelId="{84630F6E-8BC4-4165-AD24-C3E07946DE67}">
      <dgm:prSet phldrT="[Текст]"/>
      <dgm:spPr/>
      <dgm:t>
        <a:bodyPr/>
        <a:lstStyle/>
        <a:p>
          <a:r>
            <a:rPr lang="uk-UA" dirty="0" smtClean="0"/>
            <a:t>дихальні вправи</a:t>
          </a:r>
          <a:endParaRPr lang="uk-UA" dirty="0"/>
        </a:p>
      </dgm:t>
    </dgm:pt>
    <dgm:pt modelId="{86D31B21-417F-48C9-82DD-306BBEB2E91F}" type="parTrans" cxnId="{E2417C8B-B4B2-43A1-BB1C-DECC7AC2A5E6}">
      <dgm:prSet/>
      <dgm:spPr/>
      <dgm:t>
        <a:bodyPr/>
        <a:lstStyle/>
        <a:p>
          <a:endParaRPr lang="uk-UA"/>
        </a:p>
      </dgm:t>
    </dgm:pt>
    <dgm:pt modelId="{A6C0675D-9686-468B-98D5-6025F905B842}" type="sibTrans" cxnId="{E2417C8B-B4B2-43A1-BB1C-DECC7AC2A5E6}">
      <dgm:prSet/>
      <dgm:spPr/>
      <dgm:t>
        <a:bodyPr/>
        <a:lstStyle/>
        <a:p>
          <a:endParaRPr lang="uk-UA"/>
        </a:p>
      </dgm:t>
    </dgm:pt>
    <dgm:pt modelId="{4C9A22F3-40B6-4278-BDF7-3737ABB6DCF5}">
      <dgm:prSet/>
      <dgm:spPr/>
      <dgm:t>
        <a:bodyPr/>
        <a:lstStyle/>
        <a:p>
          <a:r>
            <a:rPr lang="uk-UA" dirty="0" smtClean="0"/>
            <a:t>гімнастика для очей</a:t>
          </a:r>
          <a:endParaRPr lang="uk-UA" dirty="0"/>
        </a:p>
      </dgm:t>
    </dgm:pt>
    <dgm:pt modelId="{E23021DF-090F-4F42-A2F3-C71ABDABA546}" type="parTrans" cxnId="{3A03E162-6F11-4098-8C32-38C6DEEEB50E}">
      <dgm:prSet/>
      <dgm:spPr/>
      <dgm:t>
        <a:bodyPr/>
        <a:lstStyle/>
        <a:p>
          <a:endParaRPr lang="uk-UA"/>
        </a:p>
      </dgm:t>
    </dgm:pt>
    <dgm:pt modelId="{BAC801CE-7E58-44DE-8E0E-B745697961D8}" type="sibTrans" cxnId="{3A03E162-6F11-4098-8C32-38C6DEEEB50E}">
      <dgm:prSet/>
      <dgm:spPr/>
      <dgm:t>
        <a:bodyPr/>
        <a:lstStyle/>
        <a:p>
          <a:endParaRPr lang="uk-UA"/>
        </a:p>
      </dgm:t>
    </dgm:pt>
    <dgm:pt modelId="{11855C66-F952-4452-9EF2-D130B6C946A2}">
      <dgm:prSet/>
      <dgm:spPr/>
      <dgm:t>
        <a:bodyPr/>
        <a:lstStyle/>
        <a:p>
          <a:r>
            <a:rPr lang="uk-UA" dirty="0" smtClean="0"/>
            <a:t>рухливі ігри</a:t>
          </a:r>
          <a:endParaRPr lang="uk-UA" dirty="0"/>
        </a:p>
      </dgm:t>
    </dgm:pt>
    <dgm:pt modelId="{C6FCAF83-7579-45FF-966D-D99185B39491}" type="parTrans" cxnId="{D892E931-20FD-452F-A45A-D55FA729420E}">
      <dgm:prSet/>
      <dgm:spPr/>
      <dgm:t>
        <a:bodyPr/>
        <a:lstStyle/>
        <a:p>
          <a:endParaRPr lang="uk-UA"/>
        </a:p>
      </dgm:t>
    </dgm:pt>
    <dgm:pt modelId="{B19684DD-6FCD-417D-AE5F-DF1AD12EEFEA}" type="sibTrans" cxnId="{D892E931-20FD-452F-A45A-D55FA729420E}">
      <dgm:prSet/>
      <dgm:spPr/>
      <dgm:t>
        <a:bodyPr/>
        <a:lstStyle/>
        <a:p>
          <a:endParaRPr lang="uk-UA"/>
        </a:p>
      </dgm:t>
    </dgm:pt>
    <dgm:pt modelId="{B1F50BD1-7575-44FA-AC5C-32A1D29B4FB0}" type="pres">
      <dgm:prSet presAssocID="{612F5957-8C97-4871-8693-6A4192287225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C1B11B1-D993-46D8-AF54-EA58AE4F336A}" type="pres">
      <dgm:prSet presAssocID="{5D303E51-C63E-4F46-9989-F91C3ED290C0}" presName="parentLin" presStyleCnt="0"/>
      <dgm:spPr/>
    </dgm:pt>
    <dgm:pt modelId="{DC7A608C-196A-467B-ADF5-C195DF48C389}" type="pres">
      <dgm:prSet presAssocID="{5D303E51-C63E-4F46-9989-F91C3ED290C0}" presName="parentLeftMargin" presStyleLbl="node1" presStyleIdx="0" presStyleCnt="5"/>
      <dgm:spPr/>
      <dgm:t>
        <a:bodyPr/>
        <a:lstStyle/>
        <a:p>
          <a:endParaRPr lang="ru-RU"/>
        </a:p>
      </dgm:t>
    </dgm:pt>
    <dgm:pt modelId="{67F1BA1C-28BB-4F69-8F40-3AF7800F9EB2}" type="pres">
      <dgm:prSet presAssocID="{5D303E51-C63E-4F46-9989-F91C3ED290C0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2C19C3E-5C5C-433A-BBB3-05DEF2C7DAFE}" type="pres">
      <dgm:prSet presAssocID="{5D303E51-C63E-4F46-9989-F91C3ED290C0}" presName="negativeSpace" presStyleCnt="0"/>
      <dgm:spPr/>
    </dgm:pt>
    <dgm:pt modelId="{B2FE9229-9452-45E4-8E9C-33D066A9F029}" type="pres">
      <dgm:prSet presAssocID="{5D303E51-C63E-4F46-9989-F91C3ED290C0}" presName="childText" presStyleLbl="conFgAcc1" presStyleIdx="0" presStyleCnt="5">
        <dgm:presLayoutVars>
          <dgm:bulletEnabled val="1"/>
        </dgm:presLayoutVars>
      </dgm:prSet>
      <dgm:spPr/>
    </dgm:pt>
    <dgm:pt modelId="{F67E09FF-555E-417B-BB37-8E84D7A68406}" type="pres">
      <dgm:prSet presAssocID="{E3B2C026-62F9-4770-85D2-44CB2D245481}" presName="spaceBetweenRectangles" presStyleCnt="0"/>
      <dgm:spPr/>
    </dgm:pt>
    <dgm:pt modelId="{D90E0E73-025C-4028-BC5D-CAD0FE06955E}" type="pres">
      <dgm:prSet presAssocID="{1B9EEEEE-CB72-47F9-B618-B78750A31DAF}" presName="parentLin" presStyleCnt="0"/>
      <dgm:spPr/>
    </dgm:pt>
    <dgm:pt modelId="{D74ED68E-F8D7-40A2-89FB-629F6C9A661B}" type="pres">
      <dgm:prSet presAssocID="{1B9EEEEE-CB72-47F9-B618-B78750A31DAF}" presName="parentLeftMargin" presStyleLbl="node1" presStyleIdx="0" presStyleCnt="5"/>
      <dgm:spPr/>
      <dgm:t>
        <a:bodyPr/>
        <a:lstStyle/>
        <a:p>
          <a:endParaRPr lang="ru-RU"/>
        </a:p>
      </dgm:t>
    </dgm:pt>
    <dgm:pt modelId="{F9634CF2-B6CF-4E5E-A011-199A05840FAE}" type="pres">
      <dgm:prSet presAssocID="{1B9EEEEE-CB72-47F9-B618-B78750A31DAF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ADBA6012-7F2C-404A-9DC5-C52C46372F62}" type="pres">
      <dgm:prSet presAssocID="{1B9EEEEE-CB72-47F9-B618-B78750A31DAF}" presName="negativeSpace" presStyleCnt="0"/>
      <dgm:spPr/>
    </dgm:pt>
    <dgm:pt modelId="{006C26AF-75F0-48A8-BB5F-5DB7FBD46560}" type="pres">
      <dgm:prSet presAssocID="{1B9EEEEE-CB72-47F9-B618-B78750A31DAF}" presName="childText" presStyleLbl="conFgAcc1" presStyleIdx="1" presStyleCnt="5">
        <dgm:presLayoutVars>
          <dgm:bulletEnabled val="1"/>
        </dgm:presLayoutVars>
      </dgm:prSet>
      <dgm:spPr/>
    </dgm:pt>
    <dgm:pt modelId="{7E0D69F3-1C3A-4AC8-901E-BA7F7CE1F69A}" type="pres">
      <dgm:prSet presAssocID="{4D7755D7-6E87-4AD0-80EE-D96BDA66C3F2}" presName="spaceBetweenRectangles" presStyleCnt="0"/>
      <dgm:spPr/>
    </dgm:pt>
    <dgm:pt modelId="{D5BB0F79-E47C-43B0-87DF-DFABBD8EFA52}" type="pres">
      <dgm:prSet presAssocID="{84630F6E-8BC4-4165-AD24-C3E07946DE67}" presName="parentLin" presStyleCnt="0"/>
      <dgm:spPr/>
    </dgm:pt>
    <dgm:pt modelId="{A84301B4-AEB6-40C9-93BC-5619509F5138}" type="pres">
      <dgm:prSet presAssocID="{84630F6E-8BC4-4165-AD24-C3E07946DE67}" presName="parentLeftMargin" presStyleLbl="node1" presStyleIdx="1" presStyleCnt="5"/>
      <dgm:spPr/>
      <dgm:t>
        <a:bodyPr/>
        <a:lstStyle/>
        <a:p>
          <a:endParaRPr lang="ru-RU"/>
        </a:p>
      </dgm:t>
    </dgm:pt>
    <dgm:pt modelId="{6B2054BB-7DF7-48D8-BB17-778776AAA3CB}" type="pres">
      <dgm:prSet presAssocID="{84630F6E-8BC4-4165-AD24-C3E07946DE67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AEC7BBD8-6D56-47AA-9EA1-26A5F71912D4}" type="pres">
      <dgm:prSet presAssocID="{84630F6E-8BC4-4165-AD24-C3E07946DE67}" presName="negativeSpace" presStyleCnt="0"/>
      <dgm:spPr/>
    </dgm:pt>
    <dgm:pt modelId="{7C84DD21-533F-406D-8781-CC307CE7FAC1}" type="pres">
      <dgm:prSet presAssocID="{84630F6E-8BC4-4165-AD24-C3E07946DE67}" presName="childText" presStyleLbl="conFgAcc1" presStyleIdx="2" presStyleCnt="5">
        <dgm:presLayoutVars>
          <dgm:bulletEnabled val="1"/>
        </dgm:presLayoutVars>
      </dgm:prSet>
      <dgm:spPr/>
    </dgm:pt>
    <dgm:pt modelId="{BD0560BC-E744-497E-9E8C-D90CDA76BBB4}" type="pres">
      <dgm:prSet presAssocID="{A6C0675D-9686-468B-98D5-6025F905B842}" presName="spaceBetweenRectangles" presStyleCnt="0"/>
      <dgm:spPr/>
    </dgm:pt>
    <dgm:pt modelId="{D90648CB-E40C-472E-A309-AC333FDDC36D}" type="pres">
      <dgm:prSet presAssocID="{4C9A22F3-40B6-4278-BDF7-3737ABB6DCF5}" presName="parentLin" presStyleCnt="0"/>
      <dgm:spPr/>
    </dgm:pt>
    <dgm:pt modelId="{072676A9-C369-4956-8825-2F82E6AD8777}" type="pres">
      <dgm:prSet presAssocID="{4C9A22F3-40B6-4278-BDF7-3737ABB6DCF5}" presName="parentLeftMargin" presStyleLbl="node1" presStyleIdx="2" presStyleCnt="5"/>
      <dgm:spPr/>
      <dgm:t>
        <a:bodyPr/>
        <a:lstStyle/>
        <a:p>
          <a:endParaRPr lang="ru-RU"/>
        </a:p>
      </dgm:t>
    </dgm:pt>
    <dgm:pt modelId="{37FEDA40-2AD4-4E21-97A1-AD10DC87D113}" type="pres">
      <dgm:prSet presAssocID="{4C9A22F3-40B6-4278-BDF7-3737ABB6DCF5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690BBE4B-EF6D-4B31-9ACA-EFC28878B6F7}" type="pres">
      <dgm:prSet presAssocID="{4C9A22F3-40B6-4278-BDF7-3737ABB6DCF5}" presName="negativeSpace" presStyleCnt="0"/>
      <dgm:spPr/>
    </dgm:pt>
    <dgm:pt modelId="{6D3E962C-33AA-42DD-B99A-B343F94FC045}" type="pres">
      <dgm:prSet presAssocID="{4C9A22F3-40B6-4278-BDF7-3737ABB6DCF5}" presName="childText" presStyleLbl="conFgAcc1" presStyleIdx="3" presStyleCnt="5">
        <dgm:presLayoutVars>
          <dgm:bulletEnabled val="1"/>
        </dgm:presLayoutVars>
      </dgm:prSet>
      <dgm:spPr/>
    </dgm:pt>
    <dgm:pt modelId="{27114F3A-3857-4A89-A8B0-628A254BA267}" type="pres">
      <dgm:prSet presAssocID="{BAC801CE-7E58-44DE-8E0E-B745697961D8}" presName="spaceBetweenRectangles" presStyleCnt="0"/>
      <dgm:spPr/>
    </dgm:pt>
    <dgm:pt modelId="{34619A3D-3AF0-473B-9368-FC383A90F47F}" type="pres">
      <dgm:prSet presAssocID="{11855C66-F952-4452-9EF2-D130B6C946A2}" presName="parentLin" presStyleCnt="0"/>
      <dgm:spPr/>
    </dgm:pt>
    <dgm:pt modelId="{95772514-E61C-4615-8549-E8DD43FC18C2}" type="pres">
      <dgm:prSet presAssocID="{11855C66-F952-4452-9EF2-D130B6C946A2}" presName="parentLeftMargin" presStyleLbl="node1" presStyleIdx="3" presStyleCnt="5"/>
      <dgm:spPr/>
      <dgm:t>
        <a:bodyPr/>
        <a:lstStyle/>
        <a:p>
          <a:endParaRPr lang="ru-RU"/>
        </a:p>
      </dgm:t>
    </dgm:pt>
    <dgm:pt modelId="{89ACA42E-C2EC-4AA2-8835-F6700C426F3E}" type="pres">
      <dgm:prSet presAssocID="{11855C66-F952-4452-9EF2-D130B6C946A2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93584F9E-FDFE-4119-B364-8D0A3C9D7692}" type="pres">
      <dgm:prSet presAssocID="{11855C66-F952-4452-9EF2-D130B6C946A2}" presName="negativeSpace" presStyleCnt="0"/>
      <dgm:spPr/>
    </dgm:pt>
    <dgm:pt modelId="{180EBAF9-7715-494A-A429-4DA533BA13B8}" type="pres">
      <dgm:prSet presAssocID="{11855C66-F952-4452-9EF2-D130B6C946A2}" presName="childText" presStyleLbl="conFgAcc1" presStyleIdx="4" presStyleCnt="5">
        <dgm:presLayoutVars>
          <dgm:bulletEnabled val="1"/>
        </dgm:presLayoutVars>
      </dgm:prSet>
      <dgm:spPr/>
    </dgm:pt>
  </dgm:ptLst>
  <dgm:cxnLst>
    <dgm:cxn modelId="{4F3B35CC-B352-4D8B-AD07-B5AEBFBEA839}" type="presOf" srcId="{11855C66-F952-4452-9EF2-D130B6C946A2}" destId="{89ACA42E-C2EC-4AA2-8835-F6700C426F3E}" srcOrd="1" destOrd="0" presId="urn:microsoft.com/office/officeart/2005/8/layout/list1"/>
    <dgm:cxn modelId="{7E4B2644-35F8-473C-A32B-EAE83359B681}" type="presOf" srcId="{1B9EEEEE-CB72-47F9-B618-B78750A31DAF}" destId="{D74ED68E-F8D7-40A2-89FB-629F6C9A661B}" srcOrd="0" destOrd="0" presId="urn:microsoft.com/office/officeart/2005/8/layout/list1"/>
    <dgm:cxn modelId="{3A03E162-6F11-4098-8C32-38C6DEEEB50E}" srcId="{612F5957-8C97-4871-8693-6A4192287225}" destId="{4C9A22F3-40B6-4278-BDF7-3737ABB6DCF5}" srcOrd="3" destOrd="0" parTransId="{E23021DF-090F-4F42-A2F3-C71ABDABA546}" sibTransId="{BAC801CE-7E58-44DE-8E0E-B745697961D8}"/>
    <dgm:cxn modelId="{35203ED8-D2B2-4AFE-BDC3-7B09E3611B87}" type="presOf" srcId="{5D303E51-C63E-4F46-9989-F91C3ED290C0}" destId="{DC7A608C-196A-467B-ADF5-C195DF48C389}" srcOrd="0" destOrd="0" presId="urn:microsoft.com/office/officeart/2005/8/layout/list1"/>
    <dgm:cxn modelId="{BE12DD1F-0074-4518-8A1B-10BC94ECD936}" type="presOf" srcId="{5D303E51-C63E-4F46-9989-F91C3ED290C0}" destId="{67F1BA1C-28BB-4F69-8F40-3AF7800F9EB2}" srcOrd="1" destOrd="0" presId="urn:microsoft.com/office/officeart/2005/8/layout/list1"/>
    <dgm:cxn modelId="{04A46047-D754-48C6-8F01-A0894D36CF44}" type="presOf" srcId="{84630F6E-8BC4-4165-AD24-C3E07946DE67}" destId="{A84301B4-AEB6-40C9-93BC-5619509F5138}" srcOrd="0" destOrd="0" presId="urn:microsoft.com/office/officeart/2005/8/layout/list1"/>
    <dgm:cxn modelId="{D892E931-20FD-452F-A45A-D55FA729420E}" srcId="{612F5957-8C97-4871-8693-6A4192287225}" destId="{11855C66-F952-4452-9EF2-D130B6C946A2}" srcOrd="4" destOrd="0" parTransId="{C6FCAF83-7579-45FF-966D-D99185B39491}" sibTransId="{B19684DD-6FCD-417D-AE5F-DF1AD12EEFEA}"/>
    <dgm:cxn modelId="{E2417C8B-B4B2-43A1-BB1C-DECC7AC2A5E6}" srcId="{612F5957-8C97-4871-8693-6A4192287225}" destId="{84630F6E-8BC4-4165-AD24-C3E07946DE67}" srcOrd="2" destOrd="0" parTransId="{86D31B21-417F-48C9-82DD-306BBEB2E91F}" sibTransId="{A6C0675D-9686-468B-98D5-6025F905B842}"/>
    <dgm:cxn modelId="{71C8C51A-A09D-453F-BF1E-6AA666BDDAEA}" srcId="{612F5957-8C97-4871-8693-6A4192287225}" destId="{1B9EEEEE-CB72-47F9-B618-B78750A31DAF}" srcOrd="1" destOrd="0" parTransId="{57893F24-3A45-492A-99ED-5B613B605635}" sibTransId="{4D7755D7-6E87-4AD0-80EE-D96BDA66C3F2}"/>
    <dgm:cxn modelId="{D240F890-C9EB-418B-8A31-784B4732AF55}" type="presOf" srcId="{11855C66-F952-4452-9EF2-D130B6C946A2}" destId="{95772514-E61C-4615-8549-E8DD43FC18C2}" srcOrd="0" destOrd="0" presId="urn:microsoft.com/office/officeart/2005/8/layout/list1"/>
    <dgm:cxn modelId="{0481711C-EC65-4E24-8850-A8C2CD31F136}" type="presOf" srcId="{612F5957-8C97-4871-8693-6A4192287225}" destId="{B1F50BD1-7575-44FA-AC5C-32A1D29B4FB0}" srcOrd="0" destOrd="0" presId="urn:microsoft.com/office/officeart/2005/8/layout/list1"/>
    <dgm:cxn modelId="{361CAE8C-8C37-4172-9EEB-CEA59E9485B5}" type="presOf" srcId="{4C9A22F3-40B6-4278-BDF7-3737ABB6DCF5}" destId="{37FEDA40-2AD4-4E21-97A1-AD10DC87D113}" srcOrd="1" destOrd="0" presId="urn:microsoft.com/office/officeart/2005/8/layout/list1"/>
    <dgm:cxn modelId="{1E31D5E3-F4D8-4E87-AD02-459DBB52D549}" type="presOf" srcId="{84630F6E-8BC4-4165-AD24-C3E07946DE67}" destId="{6B2054BB-7DF7-48D8-BB17-778776AAA3CB}" srcOrd="1" destOrd="0" presId="urn:microsoft.com/office/officeart/2005/8/layout/list1"/>
    <dgm:cxn modelId="{6BE7BCC8-67DC-4334-B310-D8739A901151}" srcId="{612F5957-8C97-4871-8693-6A4192287225}" destId="{5D303E51-C63E-4F46-9989-F91C3ED290C0}" srcOrd="0" destOrd="0" parTransId="{6C029229-6C87-4EEB-BF38-AE20C1436E2E}" sibTransId="{E3B2C026-62F9-4770-85D2-44CB2D245481}"/>
    <dgm:cxn modelId="{0C2EF535-718A-4EB7-853D-6B1EAE200D69}" type="presOf" srcId="{1B9EEEEE-CB72-47F9-B618-B78750A31DAF}" destId="{F9634CF2-B6CF-4E5E-A011-199A05840FAE}" srcOrd="1" destOrd="0" presId="urn:microsoft.com/office/officeart/2005/8/layout/list1"/>
    <dgm:cxn modelId="{FD6D14B4-281B-429F-B0D2-9F021B839A59}" type="presOf" srcId="{4C9A22F3-40B6-4278-BDF7-3737ABB6DCF5}" destId="{072676A9-C369-4956-8825-2F82E6AD8777}" srcOrd="0" destOrd="0" presId="urn:microsoft.com/office/officeart/2005/8/layout/list1"/>
    <dgm:cxn modelId="{168F12EF-DFB2-4B08-B134-3B990F23D035}" type="presParOf" srcId="{B1F50BD1-7575-44FA-AC5C-32A1D29B4FB0}" destId="{5C1B11B1-D993-46D8-AF54-EA58AE4F336A}" srcOrd="0" destOrd="0" presId="urn:microsoft.com/office/officeart/2005/8/layout/list1"/>
    <dgm:cxn modelId="{4BC10EE6-B692-4C15-8EA3-63A92F5093FE}" type="presParOf" srcId="{5C1B11B1-D993-46D8-AF54-EA58AE4F336A}" destId="{DC7A608C-196A-467B-ADF5-C195DF48C389}" srcOrd="0" destOrd="0" presId="urn:microsoft.com/office/officeart/2005/8/layout/list1"/>
    <dgm:cxn modelId="{759F7590-3669-41A7-991C-7EB5F801ECF5}" type="presParOf" srcId="{5C1B11B1-D993-46D8-AF54-EA58AE4F336A}" destId="{67F1BA1C-28BB-4F69-8F40-3AF7800F9EB2}" srcOrd="1" destOrd="0" presId="urn:microsoft.com/office/officeart/2005/8/layout/list1"/>
    <dgm:cxn modelId="{5CC21254-C839-4BEF-AD63-AFE773A0072D}" type="presParOf" srcId="{B1F50BD1-7575-44FA-AC5C-32A1D29B4FB0}" destId="{82C19C3E-5C5C-433A-BBB3-05DEF2C7DAFE}" srcOrd="1" destOrd="0" presId="urn:microsoft.com/office/officeart/2005/8/layout/list1"/>
    <dgm:cxn modelId="{075CBFAB-E247-48D1-B39F-2258FFCA730A}" type="presParOf" srcId="{B1F50BD1-7575-44FA-AC5C-32A1D29B4FB0}" destId="{B2FE9229-9452-45E4-8E9C-33D066A9F029}" srcOrd="2" destOrd="0" presId="urn:microsoft.com/office/officeart/2005/8/layout/list1"/>
    <dgm:cxn modelId="{38427502-8EB2-4D5C-95DB-4813BA9348E2}" type="presParOf" srcId="{B1F50BD1-7575-44FA-AC5C-32A1D29B4FB0}" destId="{F67E09FF-555E-417B-BB37-8E84D7A68406}" srcOrd="3" destOrd="0" presId="urn:microsoft.com/office/officeart/2005/8/layout/list1"/>
    <dgm:cxn modelId="{22D31169-C035-4425-844F-7686559896E2}" type="presParOf" srcId="{B1F50BD1-7575-44FA-AC5C-32A1D29B4FB0}" destId="{D90E0E73-025C-4028-BC5D-CAD0FE06955E}" srcOrd="4" destOrd="0" presId="urn:microsoft.com/office/officeart/2005/8/layout/list1"/>
    <dgm:cxn modelId="{138C536B-58BE-43EA-B005-63737F6E09D9}" type="presParOf" srcId="{D90E0E73-025C-4028-BC5D-CAD0FE06955E}" destId="{D74ED68E-F8D7-40A2-89FB-629F6C9A661B}" srcOrd="0" destOrd="0" presId="urn:microsoft.com/office/officeart/2005/8/layout/list1"/>
    <dgm:cxn modelId="{2D8FC72B-3D05-4847-929A-348ED98C3818}" type="presParOf" srcId="{D90E0E73-025C-4028-BC5D-CAD0FE06955E}" destId="{F9634CF2-B6CF-4E5E-A011-199A05840FAE}" srcOrd="1" destOrd="0" presId="urn:microsoft.com/office/officeart/2005/8/layout/list1"/>
    <dgm:cxn modelId="{276F8502-B24E-4A1D-934A-97007D0DE7E2}" type="presParOf" srcId="{B1F50BD1-7575-44FA-AC5C-32A1D29B4FB0}" destId="{ADBA6012-7F2C-404A-9DC5-C52C46372F62}" srcOrd="5" destOrd="0" presId="urn:microsoft.com/office/officeart/2005/8/layout/list1"/>
    <dgm:cxn modelId="{0EA07421-11E3-4781-B1DA-B97F5E7C2FB6}" type="presParOf" srcId="{B1F50BD1-7575-44FA-AC5C-32A1D29B4FB0}" destId="{006C26AF-75F0-48A8-BB5F-5DB7FBD46560}" srcOrd="6" destOrd="0" presId="urn:microsoft.com/office/officeart/2005/8/layout/list1"/>
    <dgm:cxn modelId="{8102518C-27A8-48F7-86D9-CBA527220431}" type="presParOf" srcId="{B1F50BD1-7575-44FA-AC5C-32A1D29B4FB0}" destId="{7E0D69F3-1C3A-4AC8-901E-BA7F7CE1F69A}" srcOrd="7" destOrd="0" presId="urn:microsoft.com/office/officeart/2005/8/layout/list1"/>
    <dgm:cxn modelId="{CBD3B12C-F770-412B-90A7-1A18C3813C78}" type="presParOf" srcId="{B1F50BD1-7575-44FA-AC5C-32A1D29B4FB0}" destId="{D5BB0F79-E47C-43B0-87DF-DFABBD8EFA52}" srcOrd="8" destOrd="0" presId="urn:microsoft.com/office/officeart/2005/8/layout/list1"/>
    <dgm:cxn modelId="{C8DBB764-FC47-4268-AFEC-BE6A2F737EB2}" type="presParOf" srcId="{D5BB0F79-E47C-43B0-87DF-DFABBD8EFA52}" destId="{A84301B4-AEB6-40C9-93BC-5619509F5138}" srcOrd="0" destOrd="0" presId="urn:microsoft.com/office/officeart/2005/8/layout/list1"/>
    <dgm:cxn modelId="{7A394926-39F2-4641-9225-E991F4FF5F19}" type="presParOf" srcId="{D5BB0F79-E47C-43B0-87DF-DFABBD8EFA52}" destId="{6B2054BB-7DF7-48D8-BB17-778776AAA3CB}" srcOrd="1" destOrd="0" presId="urn:microsoft.com/office/officeart/2005/8/layout/list1"/>
    <dgm:cxn modelId="{B14519C8-99D4-4EBB-B07A-C7D1D693DB05}" type="presParOf" srcId="{B1F50BD1-7575-44FA-AC5C-32A1D29B4FB0}" destId="{AEC7BBD8-6D56-47AA-9EA1-26A5F71912D4}" srcOrd="9" destOrd="0" presId="urn:microsoft.com/office/officeart/2005/8/layout/list1"/>
    <dgm:cxn modelId="{69374528-EB3F-4C6B-9AD6-E39C97C3B00C}" type="presParOf" srcId="{B1F50BD1-7575-44FA-AC5C-32A1D29B4FB0}" destId="{7C84DD21-533F-406D-8781-CC307CE7FAC1}" srcOrd="10" destOrd="0" presId="urn:microsoft.com/office/officeart/2005/8/layout/list1"/>
    <dgm:cxn modelId="{0D9A5AAE-07E2-4330-8CDF-B08B3492C597}" type="presParOf" srcId="{B1F50BD1-7575-44FA-AC5C-32A1D29B4FB0}" destId="{BD0560BC-E744-497E-9E8C-D90CDA76BBB4}" srcOrd="11" destOrd="0" presId="urn:microsoft.com/office/officeart/2005/8/layout/list1"/>
    <dgm:cxn modelId="{2C5156D1-6641-47C3-8D4C-FFB1FE48BB91}" type="presParOf" srcId="{B1F50BD1-7575-44FA-AC5C-32A1D29B4FB0}" destId="{D90648CB-E40C-472E-A309-AC333FDDC36D}" srcOrd="12" destOrd="0" presId="urn:microsoft.com/office/officeart/2005/8/layout/list1"/>
    <dgm:cxn modelId="{9CAB6A6E-AB9A-4540-A364-4B6E49F84244}" type="presParOf" srcId="{D90648CB-E40C-472E-A309-AC333FDDC36D}" destId="{072676A9-C369-4956-8825-2F82E6AD8777}" srcOrd="0" destOrd="0" presId="urn:microsoft.com/office/officeart/2005/8/layout/list1"/>
    <dgm:cxn modelId="{129D7BB1-BAFD-4891-A545-7707E45809CC}" type="presParOf" srcId="{D90648CB-E40C-472E-A309-AC333FDDC36D}" destId="{37FEDA40-2AD4-4E21-97A1-AD10DC87D113}" srcOrd="1" destOrd="0" presId="urn:microsoft.com/office/officeart/2005/8/layout/list1"/>
    <dgm:cxn modelId="{C0B854E4-A1CA-4DFB-AAE7-74349ADE1E0C}" type="presParOf" srcId="{B1F50BD1-7575-44FA-AC5C-32A1D29B4FB0}" destId="{690BBE4B-EF6D-4B31-9ACA-EFC28878B6F7}" srcOrd="13" destOrd="0" presId="urn:microsoft.com/office/officeart/2005/8/layout/list1"/>
    <dgm:cxn modelId="{84B4BB99-5267-4967-9883-AA674868FD30}" type="presParOf" srcId="{B1F50BD1-7575-44FA-AC5C-32A1D29B4FB0}" destId="{6D3E962C-33AA-42DD-B99A-B343F94FC045}" srcOrd="14" destOrd="0" presId="urn:microsoft.com/office/officeart/2005/8/layout/list1"/>
    <dgm:cxn modelId="{AFD862D4-0EE2-45BB-A035-FB8916958A1F}" type="presParOf" srcId="{B1F50BD1-7575-44FA-AC5C-32A1D29B4FB0}" destId="{27114F3A-3857-4A89-A8B0-628A254BA267}" srcOrd="15" destOrd="0" presId="urn:microsoft.com/office/officeart/2005/8/layout/list1"/>
    <dgm:cxn modelId="{6804BE90-1F41-480C-A377-F01E642FE92D}" type="presParOf" srcId="{B1F50BD1-7575-44FA-AC5C-32A1D29B4FB0}" destId="{34619A3D-3AF0-473B-9368-FC383A90F47F}" srcOrd="16" destOrd="0" presId="urn:microsoft.com/office/officeart/2005/8/layout/list1"/>
    <dgm:cxn modelId="{05EDAED4-0F5B-4BE2-91B6-1FC5D3A688F4}" type="presParOf" srcId="{34619A3D-3AF0-473B-9368-FC383A90F47F}" destId="{95772514-E61C-4615-8549-E8DD43FC18C2}" srcOrd="0" destOrd="0" presId="urn:microsoft.com/office/officeart/2005/8/layout/list1"/>
    <dgm:cxn modelId="{A1858D5E-1F46-4C7C-ABA8-C947875752B2}" type="presParOf" srcId="{34619A3D-3AF0-473B-9368-FC383A90F47F}" destId="{89ACA42E-C2EC-4AA2-8835-F6700C426F3E}" srcOrd="1" destOrd="0" presId="urn:microsoft.com/office/officeart/2005/8/layout/list1"/>
    <dgm:cxn modelId="{C51B72C0-73ED-4416-9B7B-D9BD3C9205A1}" type="presParOf" srcId="{B1F50BD1-7575-44FA-AC5C-32A1D29B4FB0}" destId="{93584F9E-FDFE-4119-B364-8D0A3C9D7692}" srcOrd="17" destOrd="0" presId="urn:microsoft.com/office/officeart/2005/8/layout/list1"/>
    <dgm:cxn modelId="{D9B96B28-9ECD-4A08-81D5-EA21F5375B8E}" type="presParOf" srcId="{B1F50BD1-7575-44FA-AC5C-32A1D29B4FB0}" destId="{180EBAF9-7715-494A-A429-4DA533BA13B8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E9B4B85-243D-4A33-BC2E-D01FE394CF30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29D454B3-84FA-4DB2-8C14-A2D7A0EA00F4}">
      <dgm:prSet phldrT="[Текст]"/>
      <dgm:spPr/>
      <dgm:t>
        <a:bodyPr/>
        <a:lstStyle/>
        <a:p>
          <a:r>
            <a:rPr lang="uk-UA" dirty="0" smtClean="0"/>
            <a:t>навчання дотримуватись режимів</a:t>
          </a:r>
          <a:endParaRPr lang="uk-UA" dirty="0"/>
        </a:p>
      </dgm:t>
    </dgm:pt>
    <dgm:pt modelId="{A888DDE9-E467-4E6C-85B6-87967A860C70}" type="parTrans" cxnId="{EAA1CAAB-3416-4D97-8326-F11AF51378A1}">
      <dgm:prSet/>
      <dgm:spPr/>
      <dgm:t>
        <a:bodyPr/>
        <a:lstStyle/>
        <a:p>
          <a:endParaRPr lang="uk-UA"/>
        </a:p>
      </dgm:t>
    </dgm:pt>
    <dgm:pt modelId="{32A760AF-B4C7-455F-9E72-B5922577E9DD}" type="sibTrans" cxnId="{EAA1CAAB-3416-4D97-8326-F11AF51378A1}">
      <dgm:prSet/>
      <dgm:spPr/>
      <dgm:t>
        <a:bodyPr/>
        <a:lstStyle/>
        <a:p>
          <a:endParaRPr lang="uk-UA"/>
        </a:p>
      </dgm:t>
    </dgm:pt>
    <dgm:pt modelId="{71A16223-4A24-4E03-A71A-505EBC5697DA}">
      <dgm:prSet phldrT="[Текст]"/>
      <dgm:spPr/>
      <dgm:t>
        <a:bodyPr/>
        <a:lstStyle/>
        <a:p>
          <a:r>
            <a:rPr lang="uk-UA" dirty="0" smtClean="0"/>
            <a:t>навчання культурі споживання їжі</a:t>
          </a:r>
          <a:endParaRPr lang="uk-UA" dirty="0"/>
        </a:p>
      </dgm:t>
    </dgm:pt>
    <dgm:pt modelId="{49432C01-1801-42D2-8BC7-C85F69699F8B}" type="parTrans" cxnId="{0B910408-F1A5-446F-9D19-C93B604896DB}">
      <dgm:prSet/>
      <dgm:spPr/>
      <dgm:t>
        <a:bodyPr/>
        <a:lstStyle/>
        <a:p>
          <a:endParaRPr lang="uk-UA"/>
        </a:p>
      </dgm:t>
    </dgm:pt>
    <dgm:pt modelId="{14EF2B70-8C41-4AD1-A294-4BB7BC20269A}" type="sibTrans" cxnId="{0B910408-F1A5-446F-9D19-C93B604896DB}">
      <dgm:prSet/>
      <dgm:spPr/>
      <dgm:t>
        <a:bodyPr/>
        <a:lstStyle/>
        <a:p>
          <a:endParaRPr lang="uk-UA"/>
        </a:p>
      </dgm:t>
    </dgm:pt>
    <dgm:pt modelId="{CF786DC3-E5E5-49BF-A3B5-9D31B30C9DAD}">
      <dgm:prSet phldrT="[Текст]"/>
      <dgm:spPr/>
      <dgm:t>
        <a:bodyPr/>
        <a:lstStyle/>
        <a:p>
          <a:r>
            <a:rPr lang="uk-UA" dirty="0" smtClean="0"/>
            <a:t>знання особистого рівня здоров’я</a:t>
          </a:r>
          <a:endParaRPr lang="uk-UA" dirty="0"/>
        </a:p>
      </dgm:t>
    </dgm:pt>
    <dgm:pt modelId="{65796AA8-FB7D-4B7D-BD9E-A90A4CEEDDF8}" type="parTrans" cxnId="{0A01B959-CB7C-4D25-A6FF-0409CF1ACD3C}">
      <dgm:prSet/>
      <dgm:spPr/>
      <dgm:t>
        <a:bodyPr/>
        <a:lstStyle/>
        <a:p>
          <a:endParaRPr lang="uk-UA"/>
        </a:p>
      </dgm:t>
    </dgm:pt>
    <dgm:pt modelId="{CD085536-2C3C-40C6-B6CC-60E7D73459B1}" type="sibTrans" cxnId="{0A01B959-CB7C-4D25-A6FF-0409CF1ACD3C}">
      <dgm:prSet/>
      <dgm:spPr/>
      <dgm:t>
        <a:bodyPr/>
        <a:lstStyle/>
        <a:p>
          <a:endParaRPr lang="uk-UA"/>
        </a:p>
      </dgm:t>
    </dgm:pt>
    <dgm:pt modelId="{4694885A-A9A5-442B-BF9F-1F103D7947BB}">
      <dgm:prSet/>
      <dgm:spPr/>
      <dgm:t>
        <a:bodyPr/>
        <a:lstStyle/>
        <a:p>
          <a:r>
            <a:rPr lang="uk-UA" dirty="0" smtClean="0"/>
            <a:t>навчання народним засобам оздоровлення</a:t>
          </a:r>
          <a:endParaRPr lang="uk-UA" dirty="0"/>
        </a:p>
      </dgm:t>
    </dgm:pt>
    <dgm:pt modelId="{DBE4DD1F-9751-48F8-97FC-A6FAB0454FE9}" type="parTrans" cxnId="{AEF44D5F-2E84-43C7-BABB-8CC223D91EE9}">
      <dgm:prSet/>
      <dgm:spPr/>
      <dgm:t>
        <a:bodyPr/>
        <a:lstStyle/>
        <a:p>
          <a:endParaRPr lang="uk-UA"/>
        </a:p>
      </dgm:t>
    </dgm:pt>
    <dgm:pt modelId="{1AFC9DF8-7D96-4CFA-BC20-7C354A1C76EC}" type="sibTrans" cxnId="{AEF44D5F-2E84-43C7-BABB-8CC223D91EE9}">
      <dgm:prSet/>
      <dgm:spPr/>
      <dgm:t>
        <a:bodyPr/>
        <a:lstStyle/>
        <a:p>
          <a:endParaRPr lang="uk-UA"/>
        </a:p>
      </dgm:t>
    </dgm:pt>
    <dgm:pt modelId="{1670FE2F-8741-4043-A2F8-FC0DE07D6345}">
      <dgm:prSet/>
      <dgm:spPr/>
      <dgm:t>
        <a:bodyPr/>
        <a:lstStyle/>
        <a:p>
          <a:r>
            <a:rPr lang="uk-UA" dirty="0" smtClean="0"/>
            <a:t>ранкова зарядка</a:t>
          </a:r>
          <a:endParaRPr lang="uk-UA" dirty="0"/>
        </a:p>
      </dgm:t>
    </dgm:pt>
    <dgm:pt modelId="{41F63666-5CD3-4C50-B278-51564E414F5F}" type="parTrans" cxnId="{D52F3F97-D70C-47ED-9CB6-DB38CCC3A18E}">
      <dgm:prSet/>
      <dgm:spPr/>
      <dgm:t>
        <a:bodyPr/>
        <a:lstStyle/>
        <a:p>
          <a:endParaRPr lang="uk-UA"/>
        </a:p>
      </dgm:t>
    </dgm:pt>
    <dgm:pt modelId="{2FB2D79B-B4F6-4A09-90C8-B69BA456EDA6}" type="sibTrans" cxnId="{D52F3F97-D70C-47ED-9CB6-DB38CCC3A18E}">
      <dgm:prSet/>
      <dgm:spPr/>
      <dgm:t>
        <a:bodyPr/>
        <a:lstStyle/>
        <a:p>
          <a:endParaRPr lang="uk-UA"/>
        </a:p>
      </dgm:t>
    </dgm:pt>
    <dgm:pt modelId="{E17A1758-8814-493D-9106-15D11D7506D8}" type="pres">
      <dgm:prSet presAssocID="{4E9B4B85-243D-4A33-BC2E-D01FE394CF30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6B13F72-C422-4995-860B-4B42DF466469}" type="pres">
      <dgm:prSet presAssocID="{1670FE2F-8741-4043-A2F8-FC0DE07D6345}" presName="parentLin" presStyleCnt="0"/>
      <dgm:spPr/>
    </dgm:pt>
    <dgm:pt modelId="{A4E35C08-72E1-4566-983D-076884FF9D6D}" type="pres">
      <dgm:prSet presAssocID="{1670FE2F-8741-4043-A2F8-FC0DE07D6345}" presName="parentLeftMargin" presStyleLbl="node1" presStyleIdx="0" presStyleCnt="5"/>
      <dgm:spPr/>
      <dgm:t>
        <a:bodyPr/>
        <a:lstStyle/>
        <a:p>
          <a:endParaRPr lang="ru-RU"/>
        </a:p>
      </dgm:t>
    </dgm:pt>
    <dgm:pt modelId="{F357FDD7-AD9D-46EA-8F27-F9A2459B45B7}" type="pres">
      <dgm:prSet presAssocID="{1670FE2F-8741-4043-A2F8-FC0DE07D6345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E15D9C12-65AA-4654-81F8-40757746A68E}" type="pres">
      <dgm:prSet presAssocID="{1670FE2F-8741-4043-A2F8-FC0DE07D6345}" presName="negativeSpace" presStyleCnt="0"/>
      <dgm:spPr/>
    </dgm:pt>
    <dgm:pt modelId="{DB26171D-A59B-4EEE-8432-86F6B223A809}" type="pres">
      <dgm:prSet presAssocID="{1670FE2F-8741-4043-A2F8-FC0DE07D6345}" presName="childText" presStyleLbl="conFgAcc1" presStyleIdx="0" presStyleCnt="5">
        <dgm:presLayoutVars>
          <dgm:bulletEnabled val="1"/>
        </dgm:presLayoutVars>
      </dgm:prSet>
      <dgm:spPr/>
    </dgm:pt>
    <dgm:pt modelId="{5FE8C245-DCF8-4F42-9FC0-728EB19AE1FC}" type="pres">
      <dgm:prSet presAssocID="{2FB2D79B-B4F6-4A09-90C8-B69BA456EDA6}" presName="spaceBetweenRectangles" presStyleCnt="0"/>
      <dgm:spPr/>
    </dgm:pt>
    <dgm:pt modelId="{E18F076C-A4F9-4FD1-88B5-EACEC3098847}" type="pres">
      <dgm:prSet presAssocID="{29D454B3-84FA-4DB2-8C14-A2D7A0EA00F4}" presName="parentLin" presStyleCnt="0"/>
      <dgm:spPr/>
    </dgm:pt>
    <dgm:pt modelId="{86E51D39-618D-4890-90E5-90506C0B78E4}" type="pres">
      <dgm:prSet presAssocID="{29D454B3-84FA-4DB2-8C14-A2D7A0EA00F4}" presName="parentLeftMargin" presStyleLbl="node1" presStyleIdx="0" presStyleCnt="5"/>
      <dgm:spPr/>
      <dgm:t>
        <a:bodyPr/>
        <a:lstStyle/>
        <a:p>
          <a:endParaRPr lang="ru-RU"/>
        </a:p>
      </dgm:t>
    </dgm:pt>
    <dgm:pt modelId="{A4D9AA26-84C9-4BC2-BEC3-93D37BF2FDFB}" type="pres">
      <dgm:prSet presAssocID="{29D454B3-84FA-4DB2-8C14-A2D7A0EA00F4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5244DA42-A7A4-40C9-968A-024E0E31AD53}" type="pres">
      <dgm:prSet presAssocID="{29D454B3-84FA-4DB2-8C14-A2D7A0EA00F4}" presName="negativeSpace" presStyleCnt="0"/>
      <dgm:spPr/>
    </dgm:pt>
    <dgm:pt modelId="{B5306C84-CD6C-4023-86DD-B6FAEC2ED0BC}" type="pres">
      <dgm:prSet presAssocID="{29D454B3-84FA-4DB2-8C14-A2D7A0EA00F4}" presName="childText" presStyleLbl="conFgAcc1" presStyleIdx="1" presStyleCnt="5">
        <dgm:presLayoutVars>
          <dgm:bulletEnabled val="1"/>
        </dgm:presLayoutVars>
      </dgm:prSet>
      <dgm:spPr/>
    </dgm:pt>
    <dgm:pt modelId="{4F9AF796-9647-4E4B-9AA2-394B72F716E2}" type="pres">
      <dgm:prSet presAssocID="{32A760AF-B4C7-455F-9E72-B5922577E9DD}" presName="spaceBetweenRectangles" presStyleCnt="0"/>
      <dgm:spPr/>
    </dgm:pt>
    <dgm:pt modelId="{F18BA7E9-5D14-47B0-B937-FC881EC0CE0B}" type="pres">
      <dgm:prSet presAssocID="{71A16223-4A24-4E03-A71A-505EBC5697DA}" presName="parentLin" presStyleCnt="0"/>
      <dgm:spPr/>
    </dgm:pt>
    <dgm:pt modelId="{F4A50EA2-F9E2-44FD-BE7A-0E55F9226CFA}" type="pres">
      <dgm:prSet presAssocID="{71A16223-4A24-4E03-A71A-505EBC5697DA}" presName="parentLeftMargin" presStyleLbl="node1" presStyleIdx="1" presStyleCnt="5"/>
      <dgm:spPr/>
      <dgm:t>
        <a:bodyPr/>
        <a:lstStyle/>
        <a:p>
          <a:endParaRPr lang="ru-RU"/>
        </a:p>
      </dgm:t>
    </dgm:pt>
    <dgm:pt modelId="{6CAE8F70-42E0-4DCF-A6AC-AADF60061791}" type="pres">
      <dgm:prSet presAssocID="{71A16223-4A24-4E03-A71A-505EBC5697DA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A542E470-1273-433B-8159-FBAC32CEFB3A}" type="pres">
      <dgm:prSet presAssocID="{71A16223-4A24-4E03-A71A-505EBC5697DA}" presName="negativeSpace" presStyleCnt="0"/>
      <dgm:spPr/>
    </dgm:pt>
    <dgm:pt modelId="{AAC3C0AF-F4AF-4D4A-B053-51170A6C6CCE}" type="pres">
      <dgm:prSet presAssocID="{71A16223-4A24-4E03-A71A-505EBC5697DA}" presName="childText" presStyleLbl="conFgAcc1" presStyleIdx="2" presStyleCnt="5">
        <dgm:presLayoutVars>
          <dgm:bulletEnabled val="1"/>
        </dgm:presLayoutVars>
      </dgm:prSet>
      <dgm:spPr/>
    </dgm:pt>
    <dgm:pt modelId="{2832BE2C-CE05-401F-AEE7-33A3F3475C81}" type="pres">
      <dgm:prSet presAssocID="{14EF2B70-8C41-4AD1-A294-4BB7BC20269A}" presName="spaceBetweenRectangles" presStyleCnt="0"/>
      <dgm:spPr/>
    </dgm:pt>
    <dgm:pt modelId="{300ADF05-16F5-4DDC-A5C9-2D0E89691CAA}" type="pres">
      <dgm:prSet presAssocID="{CF786DC3-E5E5-49BF-A3B5-9D31B30C9DAD}" presName="parentLin" presStyleCnt="0"/>
      <dgm:spPr/>
    </dgm:pt>
    <dgm:pt modelId="{75973766-F96D-4F50-9B3A-03CD849B000B}" type="pres">
      <dgm:prSet presAssocID="{CF786DC3-E5E5-49BF-A3B5-9D31B30C9DAD}" presName="parentLeftMargin" presStyleLbl="node1" presStyleIdx="2" presStyleCnt="5"/>
      <dgm:spPr/>
      <dgm:t>
        <a:bodyPr/>
        <a:lstStyle/>
        <a:p>
          <a:endParaRPr lang="ru-RU"/>
        </a:p>
      </dgm:t>
    </dgm:pt>
    <dgm:pt modelId="{6A877EAE-E535-41A8-A89E-782E352BB2D1}" type="pres">
      <dgm:prSet presAssocID="{CF786DC3-E5E5-49BF-A3B5-9D31B30C9DAD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952D9D30-8A56-42ED-85F0-F9726986D760}" type="pres">
      <dgm:prSet presAssocID="{CF786DC3-E5E5-49BF-A3B5-9D31B30C9DAD}" presName="negativeSpace" presStyleCnt="0"/>
      <dgm:spPr/>
    </dgm:pt>
    <dgm:pt modelId="{F06434DD-6DED-45FF-85DF-8CCF25F01749}" type="pres">
      <dgm:prSet presAssocID="{CF786DC3-E5E5-49BF-A3B5-9D31B30C9DAD}" presName="childText" presStyleLbl="conFgAcc1" presStyleIdx="3" presStyleCnt="5">
        <dgm:presLayoutVars>
          <dgm:bulletEnabled val="1"/>
        </dgm:presLayoutVars>
      </dgm:prSet>
      <dgm:spPr/>
    </dgm:pt>
    <dgm:pt modelId="{55768529-100D-40E5-80C2-C2B466546DB4}" type="pres">
      <dgm:prSet presAssocID="{CD085536-2C3C-40C6-B6CC-60E7D73459B1}" presName="spaceBetweenRectangles" presStyleCnt="0"/>
      <dgm:spPr/>
    </dgm:pt>
    <dgm:pt modelId="{B8428E2F-8BAB-4C03-8094-3D765C91562D}" type="pres">
      <dgm:prSet presAssocID="{4694885A-A9A5-442B-BF9F-1F103D7947BB}" presName="parentLin" presStyleCnt="0"/>
      <dgm:spPr/>
    </dgm:pt>
    <dgm:pt modelId="{DD8DFF26-B562-482C-8D49-C1D83FDAAF7D}" type="pres">
      <dgm:prSet presAssocID="{4694885A-A9A5-442B-BF9F-1F103D7947BB}" presName="parentLeftMargin" presStyleLbl="node1" presStyleIdx="3" presStyleCnt="5"/>
      <dgm:spPr/>
      <dgm:t>
        <a:bodyPr/>
        <a:lstStyle/>
        <a:p>
          <a:endParaRPr lang="ru-RU"/>
        </a:p>
      </dgm:t>
    </dgm:pt>
    <dgm:pt modelId="{2B8939C3-848E-427A-998F-8CA2723EA999}" type="pres">
      <dgm:prSet presAssocID="{4694885A-A9A5-442B-BF9F-1F103D7947BB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79FF75D9-EB56-403B-9F12-097C9865FD05}" type="pres">
      <dgm:prSet presAssocID="{4694885A-A9A5-442B-BF9F-1F103D7947BB}" presName="negativeSpace" presStyleCnt="0"/>
      <dgm:spPr/>
    </dgm:pt>
    <dgm:pt modelId="{DB6EB406-7E06-41D7-9EC6-049AEF2DD99D}" type="pres">
      <dgm:prSet presAssocID="{4694885A-A9A5-442B-BF9F-1F103D7947BB}" presName="childText" presStyleLbl="conFgAcc1" presStyleIdx="4" presStyleCnt="5">
        <dgm:presLayoutVars>
          <dgm:bulletEnabled val="1"/>
        </dgm:presLayoutVars>
      </dgm:prSet>
      <dgm:spPr/>
    </dgm:pt>
  </dgm:ptLst>
  <dgm:cxnLst>
    <dgm:cxn modelId="{EE104D14-4832-4510-AA28-20A53FCDA564}" type="presOf" srcId="{4E9B4B85-243D-4A33-BC2E-D01FE394CF30}" destId="{E17A1758-8814-493D-9106-15D11D7506D8}" srcOrd="0" destOrd="0" presId="urn:microsoft.com/office/officeart/2005/8/layout/list1"/>
    <dgm:cxn modelId="{73193AD8-699B-4AC0-A114-2A25BBEC2347}" type="presOf" srcId="{1670FE2F-8741-4043-A2F8-FC0DE07D6345}" destId="{F357FDD7-AD9D-46EA-8F27-F9A2459B45B7}" srcOrd="1" destOrd="0" presId="urn:microsoft.com/office/officeart/2005/8/layout/list1"/>
    <dgm:cxn modelId="{59F90CC4-6DB3-4A94-8120-A2DE2A2E1190}" type="presOf" srcId="{4694885A-A9A5-442B-BF9F-1F103D7947BB}" destId="{2B8939C3-848E-427A-998F-8CA2723EA999}" srcOrd="1" destOrd="0" presId="urn:microsoft.com/office/officeart/2005/8/layout/list1"/>
    <dgm:cxn modelId="{D52F3F97-D70C-47ED-9CB6-DB38CCC3A18E}" srcId="{4E9B4B85-243D-4A33-BC2E-D01FE394CF30}" destId="{1670FE2F-8741-4043-A2F8-FC0DE07D6345}" srcOrd="0" destOrd="0" parTransId="{41F63666-5CD3-4C50-B278-51564E414F5F}" sibTransId="{2FB2D79B-B4F6-4A09-90C8-B69BA456EDA6}"/>
    <dgm:cxn modelId="{0F1D99DF-C73D-416E-AFC6-B7FE945D987A}" type="presOf" srcId="{29D454B3-84FA-4DB2-8C14-A2D7A0EA00F4}" destId="{86E51D39-618D-4890-90E5-90506C0B78E4}" srcOrd="0" destOrd="0" presId="urn:microsoft.com/office/officeart/2005/8/layout/list1"/>
    <dgm:cxn modelId="{A6EC828D-125D-4905-95CC-814459473F5B}" type="presOf" srcId="{71A16223-4A24-4E03-A71A-505EBC5697DA}" destId="{F4A50EA2-F9E2-44FD-BE7A-0E55F9226CFA}" srcOrd="0" destOrd="0" presId="urn:microsoft.com/office/officeart/2005/8/layout/list1"/>
    <dgm:cxn modelId="{C081D92F-7170-4E69-9986-3EB9CA88B787}" type="presOf" srcId="{29D454B3-84FA-4DB2-8C14-A2D7A0EA00F4}" destId="{A4D9AA26-84C9-4BC2-BEC3-93D37BF2FDFB}" srcOrd="1" destOrd="0" presId="urn:microsoft.com/office/officeart/2005/8/layout/list1"/>
    <dgm:cxn modelId="{AEF44D5F-2E84-43C7-BABB-8CC223D91EE9}" srcId="{4E9B4B85-243D-4A33-BC2E-D01FE394CF30}" destId="{4694885A-A9A5-442B-BF9F-1F103D7947BB}" srcOrd="4" destOrd="0" parTransId="{DBE4DD1F-9751-48F8-97FC-A6FAB0454FE9}" sibTransId="{1AFC9DF8-7D96-4CFA-BC20-7C354A1C76EC}"/>
    <dgm:cxn modelId="{0A01B959-CB7C-4D25-A6FF-0409CF1ACD3C}" srcId="{4E9B4B85-243D-4A33-BC2E-D01FE394CF30}" destId="{CF786DC3-E5E5-49BF-A3B5-9D31B30C9DAD}" srcOrd="3" destOrd="0" parTransId="{65796AA8-FB7D-4B7D-BD9E-A90A4CEEDDF8}" sibTransId="{CD085536-2C3C-40C6-B6CC-60E7D73459B1}"/>
    <dgm:cxn modelId="{911A0E25-3E51-4899-B486-B6B444EFA704}" type="presOf" srcId="{4694885A-A9A5-442B-BF9F-1F103D7947BB}" destId="{DD8DFF26-B562-482C-8D49-C1D83FDAAF7D}" srcOrd="0" destOrd="0" presId="urn:microsoft.com/office/officeart/2005/8/layout/list1"/>
    <dgm:cxn modelId="{0B910408-F1A5-446F-9D19-C93B604896DB}" srcId="{4E9B4B85-243D-4A33-BC2E-D01FE394CF30}" destId="{71A16223-4A24-4E03-A71A-505EBC5697DA}" srcOrd="2" destOrd="0" parTransId="{49432C01-1801-42D2-8BC7-C85F69699F8B}" sibTransId="{14EF2B70-8C41-4AD1-A294-4BB7BC20269A}"/>
    <dgm:cxn modelId="{46F7C76E-A811-4EFA-9C41-3A53555F64AA}" type="presOf" srcId="{CF786DC3-E5E5-49BF-A3B5-9D31B30C9DAD}" destId="{75973766-F96D-4F50-9B3A-03CD849B000B}" srcOrd="0" destOrd="0" presId="urn:microsoft.com/office/officeart/2005/8/layout/list1"/>
    <dgm:cxn modelId="{EAA1CAAB-3416-4D97-8326-F11AF51378A1}" srcId="{4E9B4B85-243D-4A33-BC2E-D01FE394CF30}" destId="{29D454B3-84FA-4DB2-8C14-A2D7A0EA00F4}" srcOrd="1" destOrd="0" parTransId="{A888DDE9-E467-4E6C-85B6-87967A860C70}" sibTransId="{32A760AF-B4C7-455F-9E72-B5922577E9DD}"/>
    <dgm:cxn modelId="{FD274ABF-7876-4141-93DB-44BD522683F2}" type="presOf" srcId="{1670FE2F-8741-4043-A2F8-FC0DE07D6345}" destId="{A4E35C08-72E1-4566-983D-076884FF9D6D}" srcOrd="0" destOrd="0" presId="urn:microsoft.com/office/officeart/2005/8/layout/list1"/>
    <dgm:cxn modelId="{7F0CE96A-85F1-40D0-97F8-AB9BCC31A3DB}" type="presOf" srcId="{71A16223-4A24-4E03-A71A-505EBC5697DA}" destId="{6CAE8F70-42E0-4DCF-A6AC-AADF60061791}" srcOrd="1" destOrd="0" presId="urn:microsoft.com/office/officeart/2005/8/layout/list1"/>
    <dgm:cxn modelId="{49056733-2144-4D6B-80EE-4C27FBCBF820}" type="presOf" srcId="{CF786DC3-E5E5-49BF-A3B5-9D31B30C9DAD}" destId="{6A877EAE-E535-41A8-A89E-782E352BB2D1}" srcOrd="1" destOrd="0" presId="urn:microsoft.com/office/officeart/2005/8/layout/list1"/>
    <dgm:cxn modelId="{13AB661E-28B2-48BD-8F4E-E75260D29C8B}" type="presParOf" srcId="{E17A1758-8814-493D-9106-15D11D7506D8}" destId="{F6B13F72-C422-4995-860B-4B42DF466469}" srcOrd="0" destOrd="0" presId="urn:microsoft.com/office/officeart/2005/8/layout/list1"/>
    <dgm:cxn modelId="{8D6AFF8F-1A99-416F-92B8-E84B25DB7A99}" type="presParOf" srcId="{F6B13F72-C422-4995-860B-4B42DF466469}" destId="{A4E35C08-72E1-4566-983D-076884FF9D6D}" srcOrd="0" destOrd="0" presId="urn:microsoft.com/office/officeart/2005/8/layout/list1"/>
    <dgm:cxn modelId="{693A5B03-60BD-4C0F-9A58-869E6B89B4E0}" type="presParOf" srcId="{F6B13F72-C422-4995-860B-4B42DF466469}" destId="{F357FDD7-AD9D-46EA-8F27-F9A2459B45B7}" srcOrd="1" destOrd="0" presId="urn:microsoft.com/office/officeart/2005/8/layout/list1"/>
    <dgm:cxn modelId="{E7F13FD3-5EED-4014-8B84-79B1709A7BBB}" type="presParOf" srcId="{E17A1758-8814-493D-9106-15D11D7506D8}" destId="{E15D9C12-65AA-4654-81F8-40757746A68E}" srcOrd="1" destOrd="0" presId="urn:microsoft.com/office/officeart/2005/8/layout/list1"/>
    <dgm:cxn modelId="{25C549CF-D327-48C8-B112-1382A164C3C9}" type="presParOf" srcId="{E17A1758-8814-493D-9106-15D11D7506D8}" destId="{DB26171D-A59B-4EEE-8432-86F6B223A809}" srcOrd="2" destOrd="0" presId="urn:microsoft.com/office/officeart/2005/8/layout/list1"/>
    <dgm:cxn modelId="{3140156B-6F69-4B93-A4FD-3CBA64F72C37}" type="presParOf" srcId="{E17A1758-8814-493D-9106-15D11D7506D8}" destId="{5FE8C245-DCF8-4F42-9FC0-728EB19AE1FC}" srcOrd="3" destOrd="0" presId="urn:microsoft.com/office/officeart/2005/8/layout/list1"/>
    <dgm:cxn modelId="{08AB2258-AEE1-4C4F-8C43-856A85828817}" type="presParOf" srcId="{E17A1758-8814-493D-9106-15D11D7506D8}" destId="{E18F076C-A4F9-4FD1-88B5-EACEC3098847}" srcOrd="4" destOrd="0" presId="urn:microsoft.com/office/officeart/2005/8/layout/list1"/>
    <dgm:cxn modelId="{D44D71AB-D684-4F11-BFF2-767607130484}" type="presParOf" srcId="{E18F076C-A4F9-4FD1-88B5-EACEC3098847}" destId="{86E51D39-618D-4890-90E5-90506C0B78E4}" srcOrd="0" destOrd="0" presId="urn:microsoft.com/office/officeart/2005/8/layout/list1"/>
    <dgm:cxn modelId="{4F5CA14B-E440-471F-8ED7-C23F6F82708D}" type="presParOf" srcId="{E18F076C-A4F9-4FD1-88B5-EACEC3098847}" destId="{A4D9AA26-84C9-4BC2-BEC3-93D37BF2FDFB}" srcOrd="1" destOrd="0" presId="urn:microsoft.com/office/officeart/2005/8/layout/list1"/>
    <dgm:cxn modelId="{E57FB621-7C8F-40A5-BB57-C7A4BA4D8886}" type="presParOf" srcId="{E17A1758-8814-493D-9106-15D11D7506D8}" destId="{5244DA42-A7A4-40C9-968A-024E0E31AD53}" srcOrd="5" destOrd="0" presId="urn:microsoft.com/office/officeart/2005/8/layout/list1"/>
    <dgm:cxn modelId="{949B2D1A-C6D3-45AA-9A87-522E7E8298C7}" type="presParOf" srcId="{E17A1758-8814-493D-9106-15D11D7506D8}" destId="{B5306C84-CD6C-4023-86DD-B6FAEC2ED0BC}" srcOrd="6" destOrd="0" presId="urn:microsoft.com/office/officeart/2005/8/layout/list1"/>
    <dgm:cxn modelId="{7A1AB067-4700-4764-A073-728CA3415981}" type="presParOf" srcId="{E17A1758-8814-493D-9106-15D11D7506D8}" destId="{4F9AF796-9647-4E4B-9AA2-394B72F716E2}" srcOrd="7" destOrd="0" presId="urn:microsoft.com/office/officeart/2005/8/layout/list1"/>
    <dgm:cxn modelId="{E87E999A-F513-451C-8E36-93295AA49608}" type="presParOf" srcId="{E17A1758-8814-493D-9106-15D11D7506D8}" destId="{F18BA7E9-5D14-47B0-B937-FC881EC0CE0B}" srcOrd="8" destOrd="0" presId="urn:microsoft.com/office/officeart/2005/8/layout/list1"/>
    <dgm:cxn modelId="{CBCEF1F2-FFF6-4424-B919-C2563B55C64D}" type="presParOf" srcId="{F18BA7E9-5D14-47B0-B937-FC881EC0CE0B}" destId="{F4A50EA2-F9E2-44FD-BE7A-0E55F9226CFA}" srcOrd="0" destOrd="0" presId="urn:microsoft.com/office/officeart/2005/8/layout/list1"/>
    <dgm:cxn modelId="{ECBBAE18-8D10-4361-9F7B-7E06938E7E39}" type="presParOf" srcId="{F18BA7E9-5D14-47B0-B937-FC881EC0CE0B}" destId="{6CAE8F70-42E0-4DCF-A6AC-AADF60061791}" srcOrd="1" destOrd="0" presId="urn:microsoft.com/office/officeart/2005/8/layout/list1"/>
    <dgm:cxn modelId="{A7DC068F-5CAC-420B-ADB9-0394037BC1FC}" type="presParOf" srcId="{E17A1758-8814-493D-9106-15D11D7506D8}" destId="{A542E470-1273-433B-8159-FBAC32CEFB3A}" srcOrd="9" destOrd="0" presId="urn:microsoft.com/office/officeart/2005/8/layout/list1"/>
    <dgm:cxn modelId="{2A034246-2F83-496B-B99D-3BCC425B4C90}" type="presParOf" srcId="{E17A1758-8814-493D-9106-15D11D7506D8}" destId="{AAC3C0AF-F4AF-4D4A-B053-51170A6C6CCE}" srcOrd="10" destOrd="0" presId="urn:microsoft.com/office/officeart/2005/8/layout/list1"/>
    <dgm:cxn modelId="{5E1D5604-119A-4622-8DC0-3FDC73C1E39D}" type="presParOf" srcId="{E17A1758-8814-493D-9106-15D11D7506D8}" destId="{2832BE2C-CE05-401F-AEE7-33A3F3475C81}" srcOrd="11" destOrd="0" presId="urn:microsoft.com/office/officeart/2005/8/layout/list1"/>
    <dgm:cxn modelId="{D03E9243-2C27-4797-86EC-E2234FC73C14}" type="presParOf" srcId="{E17A1758-8814-493D-9106-15D11D7506D8}" destId="{300ADF05-16F5-4DDC-A5C9-2D0E89691CAA}" srcOrd="12" destOrd="0" presId="urn:microsoft.com/office/officeart/2005/8/layout/list1"/>
    <dgm:cxn modelId="{C23D3BE8-D53D-4B58-9EAA-F32D41AEBE87}" type="presParOf" srcId="{300ADF05-16F5-4DDC-A5C9-2D0E89691CAA}" destId="{75973766-F96D-4F50-9B3A-03CD849B000B}" srcOrd="0" destOrd="0" presId="urn:microsoft.com/office/officeart/2005/8/layout/list1"/>
    <dgm:cxn modelId="{33A9B8F3-F1A4-467E-8BA8-327C677BA195}" type="presParOf" srcId="{300ADF05-16F5-4DDC-A5C9-2D0E89691CAA}" destId="{6A877EAE-E535-41A8-A89E-782E352BB2D1}" srcOrd="1" destOrd="0" presId="urn:microsoft.com/office/officeart/2005/8/layout/list1"/>
    <dgm:cxn modelId="{0CDD650C-8061-4893-B92E-C8099DCCFE21}" type="presParOf" srcId="{E17A1758-8814-493D-9106-15D11D7506D8}" destId="{952D9D30-8A56-42ED-85F0-F9726986D760}" srcOrd="13" destOrd="0" presId="urn:microsoft.com/office/officeart/2005/8/layout/list1"/>
    <dgm:cxn modelId="{CD46A62D-7030-4A5A-A407-2957B7893898}" type="presParOf" srcId="{E17A1758-8814-493D-9106-15D11D7506D8}" destId="{F06434DD-6DED-45FF-85DF-8CCF25F01749}" srcOrd="14" destOrd="0" presId="urn:microsoft.com/office/officeart/2005/8/layout/list1"/>
    <dgm:cxn modelId="{B064CA82-837B-464B-97D3-C3541F62BECF}" type="presParOf" srcId="{E17A1758-8814-493D-9106-15D11D7506D8}" destId="{55768529-100D-40E5-80C2-C2B466546DB4}" srcOrd="15" destOrd="0" presId="urn:microsoft.com/office/officeart/2005/8/layout/list1"/>
    <dgm:cxn modelId="{2FCEF694-AB1B-4652-BDDB-DD8A9A0D3AE1}" type="presParOf" srcId="{E17A1758-8814-493D-9106-15D11D7506D8}" destId="{B8428E2F-8BAB-4C03-8094-3D765C91562D}" srcOrd="16" destOrd="0" presId="urn:microsoft.com/office/officeart/2005/8/layout/list1"/>
    <dgm:cxn modelId="{AAB32AB4-2B82-40B9-B415-47BB869038D2}" type="presParOf" srcId="{B8428E2F-8BAB-4C03-8094-3D765C91562D}" destId="{DD8DFF26-B562-482C-8D49-C1D83FDAAF7D}" srcOrd="0" destOrd="0" presId="urn:microsoft.com/office/officeart/2005/8/layout/list1"/>
    <dgm:cxn modelId="{FE67C2E7-4324-4B6B-B44E-6AD15CE82B5A}" type="presParOf" srcId="{B8428E2F-8BAB-4C03-8094-3D765C91562D}" destId="{2B8939C3-848E-427A-998F-8CA2723EA999}" srcOrd="1" destOrd="0" presId="urn:microsoft.com/office/officeart/2005/8/layout/list1"/>
    <dgm:cxn modelId="{3812015D-C611-474D-8AAE-58802FB2584A}" type="presParOf" srcId="{E17A1758-8814-493D-9106-15D11D7506D8}" destId="{79FF75D9-EB56-403B-9F12-097C9865FD05}" srcOrd="17" destOrd="0" presId="urn:microsoft.com/office/officeart/2005/8/layout/list1"/>
    <dgm:cxn modelId="{511D9E19-BFBC-4373-8D58-8541F99629E1}" type="presParOf" srcId="{E17A1758-8814-493D-9106-15D11D7506D8}" destId="{DB6EB406-7E06-41D7-9EC6-049AEF2DD99D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4D10943-8F4F-4EB4-9E9B-593B77DC27A7}" type="doc">
      <dgm:prSet loTypeId="urn:microsoft.com/office/officeart/2008/layout/VerticalAccent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DBC2D754-FF4F-4429-BFCA-1C217277346B}">
      <dgm:prSet phldrT="[Текст]"/>
      <dgm:spPr/>
      <dgm:t>
        <a:bodyPr/>
        <a:lstStyle/>
        <a:p>
          <a:r>
            <a:rPr lang="uk-UA" dirty="0" smtClean="0"/>
            <a:t>створення умов для самовираження</a:t>
          </a:r>
          <a:endParaRPr lang="uk-UA" dirty="0"/>
        </a:p>
      </dgm:t>
    </dgm:pt>
    <dgm:pt modelId="{67EC6F00-5795-4E20-8DF4-E9EB41BD0BD2}" type="parTrans" cxnId="{C7AA1AB8-497D-4C7B-A26E-29E14996E492}">
      <dgm:prSet/>
      <dgm:spPr/>
      <dgm:t>
        <a:bodyPr/>
        <a:lstStyle/>
        <a:p>
          <a:endParaRPr lang="uk-UA"/>
        </a:p>
      </dgm:t>
    </dgm:pt>
    <dgm:pt modelId="{2712A6B2-9E8E-4EF7-B9E7-F1C127540E11}" type="sibTrans" cxnId="{C7AA1AB8-497D-4C7B-A26E-29E14996E492}">
      <dgm:prSet/>
      <dgm:spPr/>
      <dgm:t>
        <a:bodyPr/>
        <a:lstStyle/>
        <a:p>
          <a:endParaRPr lang="uk-UA"/>
        </a:p>
      </dgm:t>
    </dgm:pt>
    <dgm:pt modelId="{523D3D49-F16D-4A0A-A748-365AEA08D48B}">
      <dgm:prSet phldrT="[Текст]"/>
      <dgm:spPr/>
      <dgm:t>
        <a:bodyPr/>
        <a:lstStyle/>
        <a:p>
          <a:r>
            <a:rPr lang="uk-UA" dirty="0" smtClean="0"/>
            <a:t>використання засобів, що викликають інтерес, та різних видів навчання</a:t>
          </a:r>
          <a:endParaRPr lang="uk-UA" dirty="0"/>
        </a:p>
      </dgm:t>
    </dgm:pt>
    <dgm:pt modelId="{DD6E2F37-01FA-4836-A038-A8C24E1B3165}" type="parTrans" cxnId="{38208A72-5690-42C2-9FD9-67157FD84F62}">
      <dgm:prSet/>
      <dgm:spPr/>
      <dgm:t>
        <a:bodyPr/>
        <a:lstStyle/>
        <a:p>
          <a:endParaRPr lang="uk-UA"/>
        </a:p>
      </dgm:t>
    </dgm:pt>
    <dgm:pt modelId="{279F09C4-912B-43F4-B869-C1AF0DF62D4C}" type="sibTrans" cxnId="{38208A72-5690-42C2-9FD9-67157FD84F62}">
      <dgm:prSet/>
      <dgm:spPr/>
      <dgm:t>
        <a:bodyPr/>
        <a:lstStyle/>
        <a:p>
          <a:endParaRPr lang="uk-UA"/>
        </a:p>
      </dgm:t>
    </dgm:pt>
    <dgm:pt modelId="{FE27E2FE-646F-4B5D-8A21-95B877C5444A}">
      <dgm:prSet phldrT="[Текст]"/>
      <dgm:spPr/>
      <dgm:t>
        <a:bodyPr/>
        <a:lstStyle/>
        <a:p>
          <a:r>
            <a:rPr lang="uk-UA" dirty="0" smtClean="0"/>
            <a:t>стимулювання аргументації відповідей</a:t>
          </a:r>
          <a:endParaRPr lang="uk-UA" dirty="0"/>
        </a:p>
      </dgm:t>
    </dgm:pt>
    <dgm:pt modelId="{31439C63-CCAE-4C2C-8C28-C1DCD29EC883}" type="parTrans" cxnId="{41FEB17C-128A-486C-B4D2-223A2600A7D3}">
      <dgm:prSet/>
      <dgm:spPr/>
      <dgm:t>
        <a:bodyPr/>
        <a:lstStyle/>
        <a:p>
          <a:endParaRPr lang="uk-UA"/>
        </a:p>
      </dgm:t>
    </dgm:pt>
    <dgm:pt modelId="{39A76C62-B26B-4118-BF1D-77D32E0EAADA}" type="sibTrans" cxnId="{41FEB17C-128A-486C-B4D2-223A2600A7D3}">
      <dgm:prSet/>
      <dgm:spPr/>
      <dgm:t>
        <a:bodyPr/>
        <a:lstStyle/>
        <a:p>
          <a:endParaRPr lang="uk-UA"/>
        </a:p>
      </dgm:t>
    </dgm:pt>
    <dgm:pt modelId="{F62B9720-35D0-4196-BEDE-B856BAFF97BC}">
      <dgm:prSet phldrT="[Текст]"/>
      <dgm:spPr/>
      <dgm:t>
        <a:bodyPr/>
        <a:lstStyle/>
        <a:p>
          <a:r>
            <a:rPr lang="uk-UA" dirty="0" smtClean="0"/>
            <a:t>заохочування ініціативи</a:t>
          </a:r>
          <a:endParaRPr lang="uk-UA" dirty="0"/>
        </a:p>
      </dgm:t>
    </dgm:pt>
    <dgm:pt modelId="{D49AD740-2994-42AF-8644-6431CC040A83}" type="parTrans" cxnId="{D2E15F05-A434-48D5-80F3-BDFCE9664630}">
      <dgm:prSet/>
      <dgm:spPr/>
      <dgm:t>
        <a:bodyPr/>
        <a:lstStyle/>
        <a:p>
          <a:endParaRPr lang="uk-UA"/>
        </a:p>
      </dgm:t>
    </dgm:pt>
    <dgm:pt modelId="{E6227C47-88BD-4143-B731-9B100E65BE5F}" type="sibTrans" cxnId="{D2E15F05-A434-48D5-80F3-BDFCE9664630}">
      <dgm:prSet/>
      <dgm:spPr/>
      <dgm:t>
        <a:bodyPr/>
        <a:lstStyle/>
        <a:p>
          <a:endParaRPr lang="uk-UA"/>
        </a:p>
      </dgm:t>
    </dgm:pt>
    <dgm:pt modelId="{D1786C39-5B64-4BAA-97B4-584DB0CE0682}">
      <dgm:prSet phldrT="[Текст]"/>
      <dgm:spPr/>
      <dgm:t>
        <a:bodyPr/>
        <a:lstStyle/>
        <a:p>
          <a:r>
            <a:rPr lang="uk-UA" dirty="0" smtClean="0"/>
            <a:t>розвиток інтуїції, творчої уяви</a:t>
          </a:r>
          <a:endParaRPr lang="uk-UA" dirty="0"/>
        </a:p>
      </dgm:t>
    </dgm:pt>
    <dgm:pt modelId="{663826B9-9420-4E86-A179-E3ABCD1B9A54}" type="parTrans" cxnId="{E84170FD-FEEF-497F-BFD7-6613990EE19C}">
      <dgm:prSet/>
      <dgm:spPr/>
      <dgm:t>
        <a:bodyPr/>
        <a:lstStyle/>
        <a:p>
          <a:endParaRPr lang="uk-UA"/>
        </a:p>
      </dgm:t>
    </dgm:pt>
    <dgm:pt modelId="{4A8AC06E-EA4C-4375-A477-14BFFE4FC9BD}" type="sibTrans" cxnId="{E84170FD-FEEF-497F-BFD7-6613990EE19C}">
      <dgm:prSet/>
      <dgm:spPr/>
      <dgm:t>
        <a:bodyPr/>
        <a:lstStyle/>
        <a:p>
          <a:endParaRPr lang="uk-UA"/>
        </a:p>
      </dgm:t>
    </dgm:pt>
    <dgm:pt modelId="{6D2DA351-000A-485D-973F-7A4E76BAB1E4}">
      <dgm:prSet phldrT="[Текст]"/>
      <dgm:spPr/>
      <dgm:t>
        <a:bodyPr/>
        <a:lstStyle/>
        <a:p>
          <a:r>
            <a:rPr lang="uk-UA" dirty="0" smtClean="0"/>
            <a:t>демонстрація правильного мовлення</a:t>
          </a:r>
          <a:endParaRPr lang="uk-UA" dirty="0"/>
        </a:p>
      </dgm:t>
    </dgm:pt>
    <dgm:pt modelId="{B9A7477F-07FA-4F01-9C66-91B290E6C16C}" type="parTrans" cxnId="{28DDAE38-F0D2-47DE-A1AE-A9E7B63E7918}">
      <dgm:prSet/>
      <dgm:spPr/>
      <dgm:t>
        <a:bodyPr/>
        <a:lstStyle/>
        <a:p>
          <a:endParaRPr lang="uk-UA"/>
        </a:p>
      </dgm:t>
    </dgm:pt>
    <dgm:pt modelId="{2F76BE4F-96B3-4E60-85E1-C0096A60F535}" type="sibTrans" cxnId="{28DDAE38-F0D2-47DE-A1AE-A9E7B63E7918}">
      <dgm:prSet/>
      <dgm:spPr/>
      <dgm:t>
        <a:bodyPr/>
        <a:lstStyle/>
        <a:p>
          <a:endParaRPr lang="uk-UA"/>
        </a:p>
      </dgm:t>
    </dgm:pt>
    <dgm:pt modelId="{9CCA1FD1-57B1-4FDE-9017-0820897A3204}" type="pres">
      <dgm:prSet presAssocID="{34D10943-8F4F-4EB4-9E9B-593B77DC27A7}" presName="Name0" presStyleCnt="0">
        <dgm:presLayoutVars>
          <dgm:chMax/>
          <dgm:chPref/>
          <dgm:dir/>
        </dgm:presLayoutVars>
      </dgm:prSet>
      <dgm:spPr/>
      <dgm:t>
        <a:bodyPr/>
        <a:lstStyle/>
        <a:p>
          <a:endParaRPr lang="ru-RU"/>
        </a:p>
      </dgm:t>
    </dgm:pt>
    <dgm:pt modelId="{82B166C6-BFAD-4E79-9CFB-B8BC7D8BADC9}" type="pres">
      <dgm:prSet presAssocID="{DBC2D754-FF4F-4429-BFCA-1C217277346B}" presName="parenttextcomposite" presStyleCnt="0"/>
      <dgm:spPr/>
    </dgm:pt>
    <dgm:pt modelId="{B18C59FE-C30C-42EF-ABBF-922AF9112BE7}" type="pres">
      <dgm:prSet presAssocID="{DBC2D754-FF4F-4429-BFCA-1C217277346B}" presName="parenttext" presStyleLbl="revTx" presStyleIdx="0" presStyleCnt="3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4DFB4C38-C9A0-4F86-8592-96E49B60F2D5}" type="pres">
      <dgm:prSet presAssocID="{DBC2D754-FF4F-4429-BFCA-1C217277346B}" presName="composite" presStyleCnt="0"/>
      <dgm:spPr/>
    </dgm:pt>
    <dgm:pt modelId="{4CAB0B69-3BD8-43B0-AFD5-946D51F9C345}" type="pres">
      <dgm:prSet presAssocID="{DBC2D754-FF4F-4429-BFCA-1C217277346B}" presName="chevron1" presStyleLbl="alignNode1" presStyleIdx="0" presStyleCnt="21"/>
      <dgm:spPr/>
    </dgm:pt>
    <dgm:pt modelId="{2A901EF1-2389-4828-ACAA-9FDCEDB17995}" type="pres">
      <dgm:prSet presAssocID="{DBC2D754-FF4F-4429-BFCA-1C217277346B}" presName="chevron2" presStyleLbl="alignNode1" presStyleIdx="1" presStyleCnt="21"/>
      <dgm:spPr/>
    </dgm:pt>
    <dgm:pt modelId="{954437E2-D733-47D0-B8EA-CA1F8C23FE5E}" type="pres">
      <dgm:prSet presAssocID="{DBC2D754-FF4F-4429-BFCA-1C217277346B}" presName="chevron3" presStyleLbl="alignNode1" presStyleIdx="2" presStyleCnt="21"/>
      <dgm:spPr/>
    </dgm:pt>
    <dgm:pt modelId="{86839268-B680-46DE-8F25-7730ADC9CB7B}" type="pres">
      <dgm:prSet presAssocID="{DBC2D754-FF4F-4429-BFCA-1C217277346B}" presName="chevron4" presStyleLbl="alignNode1" presStyleIdx="3" presStyleCnt="21"/>
      <dgm:spPr/>
    </dgm:pt>
    <dgm:pt modelId="{61A73ADA-F457-4487-A141-5C176A71A670}" type="pres">
      <dgm:prSet presAssocID="{DBC2D754-FF4F-4429-BFCA-1C217277346B}" presName="chevron5" presStyleLbl="alignNode1" presStyleIdx="4" presStyleCnt="21"/>
      <dgm:spPr/>
    </dgm:pt>
    <dgm:pt modelId="{5E710281-F20A-469E-8B89-CED036C3B1DF}" type="pres">
      <dgm:prSet presAssocID="{DBC2D754-FF4F-4429-BFCA-1C217277346B}" presName="chevron6" presStyleLbl="alignNode1" presStyleIdx="5" presStyleCnt="21"/>
      <dgm:spPr/>
    </dgm:pt>
    <dgm:pt modelId="{A105EFB8-17B9-4BD8-81E4-FD1D9E59B393}" type="pres">
      <dgm:prSet presAssocID="{DBC2D754-FF4F-4429-BFCA-1C217277346B}" presName="chevron7" presStyleLbl="alignNode1" presStyleIdx="6" presStyleCnt="21"/>
      <dgm:spPr/>
    </dgm:pt>
    <dgm:pt modelId="{D15097CD-60C7-4415-B880-285A3DFA3300}" type="pres">
      <dgm:prSet presAssocID="{DBC2D754-FF4F-4429-BFCA-1C217277346B}" presName="childtext" presStyleLbl="solidFgAcc1" presStyleIdx="0" presStyleCnt="3">
        <dgm:presLayoutVars>
          <dgm:chMax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9F2F3A09-0F5D-4DDF-AFF5-F2C1E5C07A14}" type="pres">
      <dgm:prSet presAssocID="{2712A6B2-9E8E-4EF7-B9E7-F1C127540E11}" presName="sibTrans" presStyleCnt="0"/>
      <dgm:spPr/>
    </dgm:pt>
    <dgm:pt modelId="{1CB1220A-07F9-48FF-AD7D-C4AB3B342290}" type="pres">
      <dgm:prSet presAssocID="{FE27E2FE-646F-4B5D-8A21-95B877C5444A}" presName="parenttextcomposite" presStyleCnt="0"/>
      <dgm:spPr/>
    </dgm:pt>
    <dgm:pt modelId="{57A02ECF-B3A7-4BC4-A137-51B81C9CCEDA}" type="pres">
      <dgm:prSet presAssocID="{FE27E2FE-646F-4B5D-8A21-95B877C5444A}" presName="parenttext" presStyleLbl="revTx" presStyleIdx="1" presStyleCnt="3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59474222-8ACC-4436-97A1-DC41F9B58F83}" type="pres">
      <dgm:prSet presAssocID="{FE27E2FE-646F-4B5D-8A21-95B877C5444A}" presName="composite" presStyleCnt="0"/>
      <dgm:spPr/>
    </dgm:pt>
    <dgm:pt modelId="{F528B202-7D07-41AB-A42C-11A7EBF9DBFD}" type="pres">
      <dgm:prSet presAssocID="{FE27E2FE-646F-4B5D-8A21-95B877C5444A}" presName="chevron1" presStyleLbl="alignNode1" presStyleIdx="7" presStyleCnt="21"/>
      <dgm:spPr/>
    </dgm:pt>
    <dgm:pt modelId="{348024FC-B248-4607-B9A3-365D6974620F}" type="pres">
      <dgm:prSet presAssocID="{FE27E2FE-646F-4B5D-8A21-95B877C5444A}" presName="chevron2" presStyleLbl="alignNode1" presStyleIdx="8" presStyleCnt="21"/>
      <dgm:spPr/>
    </dgm:pt>
    <dgm:pt modelId="{73FF7492-D6F7-4197-B9E0-EBFBC4D0618E}" type="pres">
      <dgm:prSet presAssocID="{FE27E2FE-646F-4B5D-8A21-95B877C5444A}" presName="chevron3" presStyleLbl="alignNode1" presStyleIdx="9" presStyleCnt="21"/>
      <dgm:spPr/>
    </dgm:pt>
    <dgm:pt modelId="{D76FFC0B-F8B9-4E26-BCAB-272DBCA1BD9A}" type="pres">
      <dgm:prSet presAssocID="{FE27E2FE-646F-4B5D-8A21-95B877C5444A}" presName="chevron4" presStyleLbl="alignNode1" presStyleIdx="10" presStyleCnt="21"/>
      <dgm:spPr/>
    </dgm:pt>
    <dgm:pt modelId="{DC4607B1-3953-46A5-8BBE-14F5422445D8}" type="pres">
      <dgm:prSet presAssocID="{FE27E2FE-646F-4B5D-8A21-95B877C5444A}" presName="chevron5" presStyleLbl="alignNode1" presStyleIdx="11" presStyleCnt="21"/>
      <dgm:spPr/>
    </dgm:pt>
    <dgm:pt modelId="{EC7F780A-2690-428C-9CE4-76C0BEB9A8E1}" type="pres">
      <dgm:prSet presAssocID="{FE27E2FE-646F-4B5D-8A21-95B877C5444A}" presName="chevron6" presStyleLbl="alignNode1" presStyleIdx="12" presStyleCnt="21"/>
      <dgm:spPr/>
    </dgm:pt>
    <dgm:pt modelId="{A346C01B-1725-43F8-A4D3-CCA4D2BE0E52}" type="pres">
      <dgm:prSet presAssocID="{FE27E2FE-646F-4B5D-8A21-95B877C5444A}" presName="chevron7" presStyleLbl="alignNode1" presStyleIdx="13" presStyleCnt="21"/>
      <dgm:spPr/>
    </dgm:pt>
    <dgm:pt modelId="{BEB65E16-25F1-41FF-803E-45D2DCE267B1}" type="pres">
      <dgm:prSet presAssocID="{FE27E2FE-646F-4B5D-8A21-95B877C5444A}" presName="childtext" presStyleLbl="solidFgAcc1" presStyleIdx="1" presStyleCnt="3">
        <dgm:presLayoutVars>
          <dgm:chMax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49E6120D-1688-4229-B22C-93E4F3F8A40A}" type="pres">
      <dgm:prSet presAssocID="{39A76C62-B26B-4118-BF1D-77D32E0EAADA}" presName="sibTrans" presStyleCnt="0"/>
      <dgm:spPr/>
    </dgm:pt>
    <dgm:pt modelId="{09D6100A-6D89-463E-8A4C-FDC948964435}" type="pres">
      <dgm:prSet presAssocID="{D1786C39-5B64-4BAA-97B4-584DB0CE0682}" presName="parenttextcomposite" presStyleCnt="0"/>
      <dgm:spPr/>
    </dgm:pt>
    <dgm:pt modelId="{FBEB7EBF-8200-4D5D-B9ED-BEC4CFD27058}" type="pres">
      <dgm:prSet presAssocID="{D1786C39-5B64-4BAA-97B4-584DB0CE0682}" presName="parenttext" presStyleLbl="revTx" presStyleIdx="2" presStyleCnt="3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65F3006C-F0CC-4BCF-BA13-53C132A58BDC}" type="pres">
      <dgm:prSet presAssocID="{D1786C39-5B64-4BAA-97B4-584DB0CE0682}" presName="composite" presStyleCnt="0"/>
      <dgm:spPr/>
    </dgm:pt>
    <dgm:pt modelId="{FDDABD5C-92B4-4992-A4BF-A94F954F3184}" type="pres">
      <dgm:prSet presAssocID="{D1786C39-5B64-4BAA-97B4-584DB0CE0682}" presName="chevron1" presStyleLbl="alignNode1" presStyleIdx="14" presStyleCnt="21"/>
      <dgm:spPr/>
    </dgm:pt>
    <dgm:pt modelId="{0CF92E21-9127-4DDC-ACF5-C003509CF0FB}" type="pres">
      <dgm:prSet presAssocID="{D1786C39-5B64-4BAA-97B4-584DB0CE0682}" presName="chevron2" presStyleLbl="alignNode1" presStyleIdx="15" presStyleCnt="21"/>
      <dgm:spPr/>
    </dgm:pt>
    <dgm:pt modelId="{DE545B35-81EA-4C30-9F45-920FC39B6A20}" type="pres">
      <dgm:prSet presAssocID="{D1786C39-5B64-4BAA-97B4-584DB0CE0682}" presName="chevron3" presStyleLbl="alignNode1" presStyleIdx="16" presStyleCnt="21"/>
      <dgm:spPr/>
    </dgm:pt>
    <dgm:pt modelId="{03A7E53F-DE5E-4EC0-BEC7-F3A2A64348AE}" type="pres">
      <dgm:prSet presAssocID="{D1786C39-5B64-4BAA-97B4-584DB0CE0682}" presName="chevron4" presStyleLbl="alignNode1" presStyleIdx="17" presStyleCnt="21"/>
      <dgm:spPr/>
    </dgm:pt>
    <dgm:pt modelId="{FDD90821-005D-469A-8592-EA33DCDCFA74}" type="pres">
      <dgm:prSet presAssocID="{D1786C39-5B64-4BAA-97B4-584DB0CE0682}" presName="chevron5" presStyleLbl="alignNode1" presStyleIdx="18" presStyleCnt="21"/>
      <dgm:spPr/>
    </dgm:pt>
    <dgm:pt modelId="{0961193C-E78B-4D4B-A39F-E49C3CF492AB}" type="pres">
      <dgm:prSet presAssocID="{D1786C39-5B64-4BAA-97B4-584DB0CE0682}" presName="chevron6" presStyleLbl="alignNode1" presStyleIdx="19" presStyleCnt="21"/>
      <dgm:spPr/>
    </dgm:pt>
    <dgm:pt modelId="{9034D718-5624-4D92-894D-698FD6F71EA5}" type="pres">
      <dgm:prSet presAssocID="{D1786C39-5B64-4BAA-97B4-584DB0CE0682}" presName="chevron7" presStyleLbl="alignNode1" presStyleIdx="20" presStyleCnt="21"/>
      <dgm:spPr/>
    </dgm:pt>
    <dgm:pt modelId="{50AB085C-786F-4B71-9286-3D871AE854C6}" type="pres">
      <dgm:prSet presAssocID="{D1786C39-5B64-4BAA-97B4-584DB0CE0682}" presName="childtext" presStyleLbl="solidFgAcc1" presStyleIdx="2" presStyleCnt="3">
        <dgm:presLayoutVars>
          <dgm:chMax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C7AA1AB8-497D-4C7B-A26E-29E14996E492}" srcId="{34D10943-8F4F-4EB4-9E9B-593B77DC27A7}" destId="{DBC2D754-FF4F-4429-BFCA-1C217277346B}" srcOrd="0" destOrd="0" parTransId="{67EC6F00-5795-4E20-8DF4-E9EB41BD0BD2}" sibTransId="{2712A6B2-9E8E-4EF7-B9E7-F1C127540E11}"/>
    <dgm:cxn modelId="{2066EF3F-15FC-4D35-8ADF-52E3F139E728}" type="presOf" srcId="{D1786C39-5B64-4BAA-97B4-584DB0CE0682}" destId="{FBEB7EBF-8200-4D5D-B9ED-BEC4CFD27058}" srcOrd="0" destOrd="0" presId="urn:microsoft.com/office/officeart/2008/layout/VerticalAccentList"/>
    <dgm:cxn modelId="{1786B1F5-060C-439B-B2F3-8C5D603D7B1F}" type="presOf" srcId="{523D3D49-F16D-4A0A-A748-365AEA08D48B}" destId="{D15097CD-60C7-4415-B880-285A3DFA3300}" srcOrd="0" destOrd="0" presId="urn:microsoft.com/office/officeart/2008/layout/VerticalAccentList"/>
    <dgm:cxn modelId="{28DDAE38-F0D2-47DE-A1AE-A9E7B63E7918}" srcId="{D1786C39-5B64-4BAA-97B4-584DB0CE0682}" destId="{6D2DA351-000A-485D-973F-7A4E76BAB1E4}" srcOrd="0" destOrd="0" parTransId="{B9A7477F-07FA-4F01-9C66-91B290E6C16C}" sibTransId="{2F76BE4F-96B3-4E60-85E1-C0096A60F535}"/>
    <dgm:cxn modelId="{38208A72-5690-42C2-9FD9-67157FD84F62}" srcId="{DBC2D754-FF4F-4429-BFCA-1C217277346B}" destId="{523D3D49-F16D-4A0A-A748-365AEA08D48B}" srcOrd="0" destOrd="0" parTransId="{DD6E2F37-01FA-4836-A038-A8C24E1B3165}" sibTransId="{279F09C4-912B-43F4-B869-C1AF0DF62D4C}"/>
    <dgm:cxn modelId="{5C6BBD0B-7828-4DAC-9085-929DE2F5F090}" type="presOf" srcId="{FE27E2FE-646F-4B5D-8A21-95B877C5444A}" destId="{57A02ECF-B3A7-4BC4-A137-51B81C9CCEDA}" srcOrd="0" destOrd="0" presId="urn:microsoft.com/office/officeart/2008/layout/VerticalAccentList"/>
    <dgm:cxn modelId="{30D2EC27-9C2A-4148-BBB3-C6C8BE5B1357}" type="presOf" srcId="{DBC2D754-FF4F-4429-BFCA-1C217277346B}" destId="{B18C59FE-C30C-42EF-ABBF-922AF9112BE7}" srcOrd="0" destOrd="0" presId="urn:microsoft.com/office/officeart/2008/layout/VerticalAccentList"/>
    <dgm:cxn modelId="{45174715-352D-4D36-9D0F-D8CD4701F556}" type="presOf" srcId="{34D10943-8F4F-4EB4-9E9B-593B77DC27A7}" destId="{9CCA1FD1-57B1-4FDE-9017-0820897A3204}" srcOrd="0" destOrd="0" presId="urn:microsoft.com/office/officeart/2008/layout/VerticalAccentList"/>
    <dgm:cxn modelId="{E84170FD-FEEF-497F-BFD7-6613990EE19C}" srcId="{34D10943-8F4F-4EB4-9E9B-593B77DC27A7}" destId="{D1786C39-5B64-4BAA-97B4-584DB0CE0682}" srcOrd="2" destOrd="0" parTransId="{663826B9-9420-4E86-A179-E3ABCD1B9A54}" sibTransId="{4A8AC06E-EA4C-4375-A477-14BFFE4FC9BD}"/>
    <dgm:cxn modelId="{D2E15F05-A434-48D5-80F3-BDFCE9664630}" srcId="{FE27E2FE-646F-4B5D-8A21-95B877C5444A}" destId="{F62B9720-35D0-4196-BEDE-B856BAFF97BC}" srcOrd="0" destOrd="0" parTransId="{D49AD740-2994-42AF-8644-6431CC040A83}" sibTransId="{E6227C47-88BD-4143-B731-9B100E65BE5F}"/>
    <dgm:cxn modelId="{41FEB17C-128A-486C-B4D2-223A2600A7D3}" srcId="{34D10943-8F4F-4EB4-9E9B-593B77DC27A7}" destId="{FE27E2FE-646F-4B5D-8A21-95B877C5444A}" srcOrd="1" destOrd="0" parTransId="{31439C63-CCAE-4C2C-8C28-C1DCD29EC883}" sibTransId="{39A76C62-B26B-4118-BF1D-77D32E0EAADA}"/>
    <dgm:cxn modelId="{606889E1-5592-4348-A430-D13A4F200F2B}" type="presOf" srcId="{6D2DA351-000A-485D-973F-7A4E76BAB1E4}" destId="{50AB085C-786F-4B71-9286-3D871AE854C6}" srcOrd="0" destOrd="0" presId="urn:microsoft.com/office/officeart/2008/layout/VerticalAccentList"/>
    <dgm:cxn modelId="{3E9F1C2F-AD93-402C-8DBD-169046D43584}" type="presOf" srcId="{F62B9720-35D0-4196-BEDE-B856BAFF97BC}" destId="{BEB65E16-25F1-41FF-803E-45D2DCE267B1}" srcOrd="0" destOrd="0" presId="urn:microsoft.com/office/officeart/2008/layout/VerticalAccentList"/>
    <dgm:cxn modelId="{1F0DC681-96BD-4CF7-AE80-BCC9DABEC619}" type="presParOf" srcId="{9CCA1FD1-57B1-4FDE-9017-0820897A3204}" destId="{82B166C6-BFAD-4E79-9CFB-B8BC7D8BADC9}" srcOrd="0" destOrd="0" presId="urn:microsoft.com/office/officeart/2008/layout/VerticalAccentList"/>
    <dgm:cxn modelId="{7BB4C539-08F7-42D6-9780-4371DBFD8D1B}" type="presParOf" srcId="{82B166C6-BFAD-4E79-9CFB-B8BC7D8BADC9}" destId="{B18C59FE-C30C-42EF-ABBF-922AF9112BE7}" srcOrd="0" destOrd="0" presId="urn:microsoft.com/office/officeart/2008/layout/VerticalAccentList"/>
    <dgm:cxn modelId="{00114BBF-9394-4B05-8A03-48928F2B4C03}" type="presParOf" srcId="{9CCA1FD1-57B1-4FDE-9017-0820897A3204}" destId="{4DFB4C38-C9A0-4F86-8592-96E49B60F2D5}" srcOrd="1" destOrd="0" presId="urn:microsoft.com/office/officeart/2008/layout/VerticalAccentList"/>
    <dgm:cxn modelId="{1DEE74BF-B4B6-458E-B27D-2E231C878D08}" type="presParOf" srcId="{4DFB4C38-C9A0-4F86-8592-96E49B60F2D5}" destId="{4CAB0B69-3BD8-43B0-AFD5-946D51F9C345}" srcOrd="0" destOrd="0" presId="urn:microsoft.com/office/officeart/2008/layout/VerticalAccentList"/>
    <dgm:cxn modelId="{B7EF0A7C-6F5F-47E6-A671-A1B161673E56}" type="presParOf" srcId="{4DFB4C38-C9A0-4F86-8592-96E49B60F2D5}" destId="{2A901EF1-2389-4828-ACAA-9FDCEDB17995}" srcOrd="1" destOrd="0" presId="urn:microsoft.com/office/officeart/2008/layout/VerticalAccentList"/>
    <dgm:cxn modelId="{3A4D3C85-7EC8-4CE4-86AF-34C89E3A638D}" type="presParOf" srcId="{4DFB4C38-C9A0-4F86-8592-96E49B60F2D5}" destId="{954437E2-D733-47D0-B8EA-CA1F8C23FE5E}" srcOrd="2" destOrd="0" presId="urn:microsoft.com/office/officeart/2008/layout/VerticalAccentList"/>
    <dgm:cxn modelId="{47529197-64D1-4F33-9B06-B97F43A8EE09}" type="presParOf" srcId="{4DFB4C38-C9A0-4F86-8592-96E49B60F2D5}" destId="{86839268-B680-46DE-8F25-7730ADC9CB7B}" srcOrd="3" destOrd="0" presId="urn:microsoft.com/office/officeart/2008/layout/VerticalAccentList"/>
    <dgm:cxn modelId="{434B36E6-B5E9-4D18-A554-ABF1BF166F6E}" type="presParOf" srcId="{4DFB4C38-C9A0-4F86-8592-96E49B60F2D5}" destId="{61A73ADA-F457-4487-A141-5C176A71A670}" srcOrd="4" destOrd="0" presId="urn:microsoft.com/office/officeart/2008/layout/VerticalAccentList"/>
    <dgm:cxn modelId="{395C571F-4F35-466E-98BF-37008EF054C1}" type="presParOf" srcId="{4DFB4C38-C9A0-4F86-8592-96E49B60F2D5}" destId="{5E710281-F20A-469E-8B89-CED036C3B1DF}" srcOrd="5" destOrd="0" presId="urn:microsoft.com/office/officeart/2008/layout/VerticalAccentList"/>
    <dgm:cxn modelId="{322729A9-69E7-455C-A43C-AD8A1B66D7F3}" type="presParOf" srcId="{4DFB4C38-C9A0-4F86-8592-96E49B60F2D5}" destId="{A105EFB8-17B9-4BD8-81E4-FD1D9E59B393}" srcOrd="6" destOrd="0" presId="urn:microsoft.com/office/officeart/2008/layout/VerticalAccentList"/>
    <dgm:cxn modelId="{A8E57F0E-8362-4B78-9E1D-E705D08602F5}" type="presParOf" srcId="{4DFB4C38-C9A0-4F86-8592-96E49B60F2D5}" destId="{D15097CD-60C7-4415-B880-285A3DFA3300}" srcOrd="7" destOrd="0" presId="urn:microsoft.com/office/officeart/2008/layout/VerticalAccentList"/>
    <dgm:cxn modelId="{6C18EC3D-20DA-4E63-A2DC-A9E67ECC7A12}" type="presParOf" srcId="{9CCA1FD1-57B1-4FDE-9017-0820897A3204}" destId="{9F2F3A09-0F5D-4DDF-AFF5-F2C1E5C07A14}" srcOrd="2" destOrd="0" presId="urn:microsoft.com/office/officeart/2008/layout/VerticalAccentList"/>
    <dgm:cxn modelId="{AB69AC1A-4D41-43F2-8099-34DDD5A07F43}" type="presParOf" srcId="{9CCA1FD1-57B1-4FDE-9017-0820897A3204}" destId="{1CB1220A-07F9-48FF-AD7D-C4AB3B342290}" srcOrd="3" destOrd="0" presId="urn:microsoft.com/office/officeart/2008/layout/VerticalAccentList"/>
    <dgm:cxn modelId="{8C4637A0-3560-4483-9DAD-B016EA879A1A}" type="presParOf" srcId="{1CB1220A-07F9-48FF-AD7D-C4AB3B342290}" destId="{57A02ECF-B3A7-4BC4-A137-51B81C9CCEDA}" srcOrd="0" destOrd="0" presId="urn:microsoft.com/office/officeart/2008/layout/VerticalAccentList"/>
    <dgm:cxn modelId="{FE9E61D1-54F8-4454-A385-8F530B85C7EF}" type="presParOf" srcId="{9CCA1FD1-57B1-4FDE-9017-0820897A3204}" destId="{59474222-8ACC-4436-97A1-DC41F9B58F83}" srcOrd="4" destOrd="0" presId="urn:microsoft.com/office/officeart/2008/layout/VerticalAccentList"/>
    <dgm:cxn modelId="{70DC6CF8-67A9-43CA-A59C-CF6DA87008B1}" type="presParOf" srcId="{59474222-8ACC-4436-97A1-DC41F9B58F83}" destId="{F528B202-7D07-41AB-A42C-11A7EBF9DBFD}" srcOrd="0" destOrd="0" presId="urn:microsoft.com/office/officeart/2008/layout/VerticalAccentList"/>
    <dgm:cxn modelId="{5A5A36EC-ACE9-4CDD-A539-89BB598BD38C}" type="presParOf" srcId="{59474222-8ACC-4436-97A1-DC41F9B58F83}" destId="{348024FC-B248-4607-B9A3-365D6974620F}" srcOrd="1" destOrd="0" presId="urn:microsoft.com/office/officeart/2008/layout/VerticalAccentList"/>
    <dgm:cxn modelId="{DDC2A0DB-0605-4007-9954-A3095EC5AA0C}" type="presParOf" srcId="{59474222-8ACC-4436-97A1-DC41F9B58F83}" destId="{73FF7492-D6F7-4197-B9E0-EBFBC4D0618E}" srcOrd="2" destOrd="0" presId="urn:microsoft.com/office/officeart/2008/layout/VerticalAccentList"/>
    <dgm:cxn modelId="{DBBD3E69-1D85-4B63-B48F-D9B57DDBDF0B}" type="presParOf" srcId="{59474222-8ACC-4436-97A1-DC41F9B58F83}" destId="{D76FFC0B-F8B9-4E26-BCAB-272DBCA1BD9A}" srcOrd="3" destOrd="0" presId="urn:microsoft.com/office/officeart/2008/layout/VerticalAccentList"/>
    <dgm:cxn modelId="{79B9B3FC-8A5B-47A5-9C16-641361B3D453}" type="presParOf" srcId="{59474222-8ACC-4436-97A1-DC41F9B58F83}" destId="{DC4607B1-3953-46A5-8BBE-14F5422445D8}" srcOrd="4" destOrd="0" presId="urn:microsoft.com/office/officeart/2008/layout/VerticalAccentList"/>
    <dgm:cxn modelId="{1F0737C9-E78A-4E4A-9304-3E716729C53D}" type="presParOf" srcId="{59474222-8ACC-4436-97A1-DC41F9B58F83}" destId="{EC7F780A-2690-428C-9CE4-76C0BEB9A8E1}" srcOrd="5" destOrd="0" presId="urn:microsoft.com/office/officeart/2008/layout/VerticalAccentList"/>
    <dgm:cxn modelId="{4ADC6251-5213-4373-A42B-DDF8359D9742}" type="presParOf" srcId="{59474222-8ACC-4436-97A1-DC41F9B58F83}" destId="{A346C01B-1725-43F8-A4D3-CCA4D2BE0E52}" srcOrd="6" destOrd="0" presId="urn:microsoft.com/office/officeart/2008/layout/VerticalAccentList"/>
    <dgm:cxn modelId="{74569A61-93D2-4C5E-ABC0-164AB5B22E55}" type="presParOf" srcId="{59474222-8ACC-4436-97A1-DC41F9B58F83}" destId="{BEB65E16-25F1-41FF-803E-45D2DCE267B1}" srcOrd="7" destOrd="0" presId="urn:microsoft.com/office/officeart/2008/layout/VerticalAccentList"/>
    <dgm:cxn modelId="{AD56DA22-65A3-4105-8A4C-446AFF8097B3}" type="presParOf" srcId="{9CCA1FD1-57B1-4FDE-9017-0820897A3204}" destId="{49E6120D-1688-4229-B22C-93E4F3F8A40A}" srcOrd="5" destOrd="0" presId="urn:microsoft.com/office/officeart/2008/layout/VerticalAccentList"/>
    <dgm:cxn modelId="{4114388E-D800-4F01-9D66-58AC403125F6}" type="presParOf" srcId="{9CCA1FD1-57B1-4FDE-9017-0820897A3204}" destId="{09D6100A-6D89-463E-8A4C-FDC948964435}" srcOrd="6" destOrd="0" presId="urn:microsoft.com/office/officeart/2008/layout/VerticalAccentList"/>
    <dgm:cxn modelId="{BAD1CACA-CC1C-4282-A79F-4B1B7D036A4F}" type="presParOf" srcId="{09D6100A-6D89-463E-8A4C-FDC948964435}" destId="{FBEB7EBF-8200-4D5D-B9ED-BEC4CFD27058}" srcOrd="0" destOrd="0" presId="urn:microsoft.com/office/officeart/2008/layout/VerticalAccentList"/>
    <dgm:cxn modelId="{5B1A9A07-4E38-4B7A-9F53-8E9B438D0124}" type="presParOf" srcId="{9CCA1FD1-57B1-4FDE-9017-0820897A3204}" destId="{65F3006C-F0CC-4BCF-BA13-53C132A58BDC}" srcOrd="7" destOrd="0" presId="urn:microsoft.com/office/officeart/2008/layout/VerticalAccentList"/>
    <dgm:cxn modelId="{844A86FC-067E-4CAD-A2B3-1EE4A9C50385}" type="presParOf" srcId="{65F3006C-F0CC-4BCF-BA13-53C132A58BDC}" destId="{FDDABD5C-92B4-4992-A4BF-A94F954F3184}" srcOrd="0" destOrd="0" presId="urn:microsoft.com/office/officeart/2008/layout/VerticalAccentList"/>
    <dgm:cxn modelId="{B16CD284-CBB1-42C9-B306-5DB0FD90DC2C}" type="presParOf" srcId="{65F3006C-F0CC-4BCF-BA13-53C132A58BDC}" destId="{0CF92E21-9127-4DDC-ACF5-C003509CF0FB}" srcOrd="1" destOrd="0" presId="urn:microsoft.com/office/officeart/2008/layout/VerticalAccentList"/>
    <dgm:cxn modelId="{9FBFD431-6FD2-41E1-B0D5-C49196FAA00A}" type="presParOf" srcId="{65F3006C-F0CC-4BCF-BA13-53C132A58BDC}" destId="{DE545B35-81EA-4C30-9F45-920FC39B6A20}" srcOrd="2" destOrd="0" presId="urn:microsoft.com/office/officeart/2008/layout/VerticalAccentList"/>
    <dgm:cxn modelId="{64C900DD-FD2A-4DB3-8FC0-55205A6A65C0}" type="presParOf" srcId="{65F3006C-F0CC-4BCF-BA13-53C132A58BDC}" destId="{03A7E53F-DE5E-4EC0-BEC7-F3A2A64348AE}" srcOrd="3" destOrd="0" presId="urn:microsoft.com/office/officeart/2008/layout/VerticalAccentList"/>
    <dgm:cxn modelId="{A9FC31A6-0146-4C08-86B7-F752FFD5617E}" type="presParOf" srcId="{65F3006C-F0CC-4BCF-BA13-53C132A58BDC}" destId="{FDD90821-005D-469A-8592-EA33DCDCFA74}" srcOrd="4" destOrd="0" presId="urn:microsoft.com/office/officeart/2008/layout/VerticalAccentList"/>
    <dgm:cxn modelId="{DF105A04-4183-4065-B3B3-23FAB394395F}" type="presParOf" srcId="{65F3006C-F0CC-4BCF-BA13-53C132A58BDC}" destId="{0961193C-E78B-4D4B-A39F-E49C3CF492AB}" srcOrd="5" destOrd="0" presId="urn:microsoft.com/office/officeart/2008/layout/VerticalAccentList"/>
    <dgm:cxn modelId="{5704E59F-F00E-4B57-8409-9F98DCB439C0}" type="presParOf" srcId="{65F3006C-F0CC-4BCF-BA13-53C132A58BDC}" destId="{9034D718-5624-4D92-894D-698FD6F71EA5}" srcOrd="6" destOrd="0" presId="urn:microsoft.com/office/officeart/2008/layout/VerticalAccentList"/>
    <dgm:cxn modelId="{4993158C-47ED-4B1E-B460-BF29A1AE5F47}" type="presParOf" srcId="{65F3006C-F0CC-4BCF-BA13-53C132A58BDC}" destId="{50AB085C-786F-4B71-9286-3D871AE854C6}" srcOrd="7" destOrd="0" presId="urn:microsoft.com/office/officeart/2008/layout/VerticalAccen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3AEE748E-C77C-4814-A53D-2831AAF12AFB}" type="doc">
      <dgm:prSet loTypeId="urn:microsoft.com/office/officeart/2008/layout/VerticalAccent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4D68EF98-374F-4BCB-8B13-9C09D0DA4362}">
      <dgm:prSet phldrT="[Текст]"/>
      <dgm:spPr/>
      <dgm:t>
        <a:bodyPr/>
        <a:lstStyle/>
        <a:p>
          <a:r>
            <a:rPr lang="uk-UA" dirty="0" smtClean="0"/>
            <a:t>своєчасність закінчення уроку</a:t>
          </a:r>
          <a:endParaRPr lang="uk-UA" dirty="0"/>
        </a:p>
      </dgm:t>
    </dgm:pt>
    <dgm:pt modelId="{FF272761-78F8-4167-A03B-7D80AE591E1E}" type="parTrans" cxnId="{EA71632D-F7DF-4A9C-AED7-792E7E86EF2A}">
      <dgm:prSet/>
      <dgm:spPr/>
      <dgm:t>
        <a:bodyPr/>
        <a:lstStyle/>
        <a:p>
          <a:endParaRPr lang="uk-UA"/>
        </a:p>
      </dgm:t>
    </dgm:pt>
    <dgm:pt modelId="{9210576F-43FA-48E9-9CAF-551BCCA292F0}" type="sibTrans" cxnId="{EA71632D-F7DF-4A9C-AED7-792E7E86EF2A}">
      <dgm:prSet/>
      <dgm:spPr/>
      <dgm:t>
        <a:bodyPr/>
        <a:lstStyle/>
        <a:p>
          <a:endParaRPr lang="uk-UA"/>
        </a:p>
      </dgm:t>
    </dgm:pt>
    <dgm:pt modelId="{B13EC1F7-4C51-4FEE-958F-91146EF8799F}">
      <dgm:prSet phldrT="[Текст]"/>
      <dgm:spPr/>
      <dgm:t>
        <a:bodyPr/>
        <a:lstStyle/>
        <a:p>
          <a:r>
            <a:rPr lang="uk-UA" dirty="0" smtClean="0"/>
            <a:t>міжпредметні зв’язки</a:t>
          </a:r>
          <a:endParaRPr lang="uk-UA" dirty="0"/>
        </a:p>
      </dgm:t>
    </dgm:pt>
    <dgm:pt modelId="{BF447EEB-3FC5-49E7-A2AA-1657D6EFAA63}" type="parTrans" cxnId="{98984E20-C7E9-4C03-BA37-AF52872BE829}">
      <dgm:prSet/>
      <dgm:spPr/>
      <dgm:t>
        <a:bodyPr/>
        <a:lstStyle/>
        <a:p>
          <a:endParaRPr lang="uk-UA"/>
        </a:p>
      </dgm:t>
    </dgm:pt>
    <dgm:pt modelId="{6D9E46CD-0893-4E27-A813-DBB1C6BFC585}" type="sibTrans" cxnId="{98984E20-C7E9-4C03-BA37-AF52872BE829}">
      <dgm:prSet/>
      <dgm:spPr/>
      <dgm:t>
        <a:bodyPr/>
        <a:lstStyle/>
        <a:p>
          <a:endParaRPr lang="uk-UA"/>
        </a:p>
      </dgm:t>
    </dgm:pt>
    <dgm:pt modelId="{3BA570C9-3C2B-41DF-870B-789F278154B1}">
      <dgm:prSet phldrT="[Текст]"/>
      <dgm:spPr/>
      <dgm:t>
        <a:bodyPr/>
        <a:lstStyle/>
        <a:p>
          <a:r>
            <a:rPr lang="uk-UA" dirty="0" smtClean="0"/>
            <a:t>використання дидактичного матеріалу</a:t>
          </a:r>
          <a:endParaRPr lang="uk-UA" dirty="0"/>
        </a:p>
      </dgm:t>
    </dgm:pt>
    <dgm:pt modelId="{96074093-02FA-4B1A-96CC-2FFB3B1D47BC}" type="parTrans" cxnId="{40AC23D0-AE4B-4E91-A702-F72E48558788}">
      <dgm:prSet/>
      <dgm:spPr/>
      <dgm:t>
        <a:bodyPr/>
        <a:lstStyle/>
        <a:p>
          <a:endParaRPr lang="uk-UA"/>
        </a:p>
      </dgm:t>
    </dgm:pt>
    <dgm:pt modelId="{43646048-DC82-446C-B057-D5F2B532E181}" type="sibTrans" cxnId="{40AC23D0-AE4B-4E91-A702-F72E48558788}">
      <dgm:prSet/>
      <dgm:spPr/>
      <dgm:t>
        <a:bodyPr/>
        <a:lstStyle/>
        <a:p>
          <a:endParaRPr lang="uk-UA"/>
        </a:p>
      </dgm:t>
    </dgm:pt>
    <dgm:pt modelId="{71EEE313-B88D-44BD-8C27-D5A8AEB8A0B4}">
      <dgm:prSet phldrT="[Текст]"/>
      <dgm:spPr/>
      <dgm:t>
        <a:bodyPr/>
        <a:lstStyle/>
        <a:p>
          <a:r>
            <a:rPr lang="uk-UA" dirty="0" smtClean="0"/>
            <a:t>різнорівневі домашні завдання</a:t>
          </a:r>
          <a:endParaRPr lang="uk-UA" dirty="0"/>
        </a:p>
      </dgm:t>
    </dgm:pt>
    <dgm:pt modelId="{930061C6-5825-4DAA-9550-B4322687ECDB}" type="parTrans" cxnId="{6ED82B9C-7394-48C9-8C3F-EA919EBCE9C5}">
      <dgm:prSet/>
      <dgm:spPr/>
      <dgm:t>
        <a:bodyPr/>
        <a:lstStyle/>
        <a:p>
          <a:endParaRPr lang="uk-UA"/>
        </a:p>
      </dgm:t>
    </dgm:pt>
    <dgm:pt modelId="{B6C44F9A-B324-48BA-B4B3-FE8944B6B9A5}" type="sibTrans" cxnId="{6ED82B9C-7394-48C9-8C3F-EA919EBCE9C5}">
      <dgm:prSet/>
      <dgm:spPr/>
      <dgm:t>
        <a:bodyPr/>
        <a:lstStyle/>
        <a:p>
          <a:endParaRPr lang="uk-UA"/>
        </a:p>
      </dgm:t>
    </dgm:pt>
    <dgm:pt modelId="{8602B986-76CA-42FC-9E72-35C805558E25}">
      <dgm:prSet phldrT="[Текст]"/>
      <dgm:spPr/>
      <dgm:t>
        <a:bodyPr/>
        <a:lstStyle/>
        <a:p>
          <a:r>
            <a:rPr lang="uk-UA" dirty="0" smtClean="0"/>
            <a:t>різноманітні види діяльності</a:t>
          </a:r>
          <a:endParaRPr lang="uk-UA" dirty="0"/>
        </a:p>
      </dgm:t>
    </dgm:pt>
    <dgm:pt modelId="{86979161-0840-495B-BBF7-74386BD0E135}" type="parTrans" cxnId="{64B62ACB-8B47-40BB-BF10-1C01FDCCFBE0}">
      <dgm:prSet/>
      <dgm:spPr/>
      <dgm:t>
        <a:bodyPr/>
        <a:lstStyle/>
        <a:p>
          <a:endParaRPr lang="uk-UA"/>
        </a:p>
      </dgm:t>
    </dgm:pt>
    <dgm:pt modelId="{47C7073C-A1B6-4204-8402-0F2CC0C03383}" type="sibTrans" cxnId="{64B62ACB-8B47-40BB-BF10-1C01FDCCFBE0}">
      <dgm:prSet/>
      <dgm:spPr/>
      <dgm:t>
        <a:bodyPr/>
        <a:lstStyle/>
        <a:p>
          <a:endParaRPr lang="uk-UA"/>
        </a:p>
      </dgm:t>
    </dgm:pt>
    <dgm:pt modelId="{45514DBB-5F0C-47A8-9E7A-81261154A2B1}">
      <dgm:prSet phldrT="[Текст]"/>
      <dgm:spPr/>
      <dgm:t>
        <a:bodyPr/>
        <a:lstStyle/>
        <a:p>
          <a:r>
            <a:rPr lang="uk-UA" dirty="0" smtClean="0"/>
            <a:t>взаємоконтроль</a:t>
          </a:r>
          <a:endParaRPr lang="uk-UA" dirty="0"/>
        </a:p>
      </dgm:t>
    </dgm:pt>
    <dgm:pt modelId="{B47D393F-626B-4692-AABC-1A85F41170D3}" type="parTrans" cxnId="{2742A041-9771-454E-84AE-EC84FDE241A0}">
      <dgm:prSet/>
      <dgm:spPr/>
      <dgm:t>
        <a:bodyPr/>
        <a:lstStyle/>
        <a:p>
          <a:endParaRPr lang="uk-UA"/>
        </a:p>
      </dgm:t>
    </dgm:pt>
    <dgm:pt modelId="{CED5A8C9-75C4-4468-B6DC-02C096C69043}" type="sibTrans" cxnId="{2742A041-9771-454E-84AE-EC84FDE241A0}">
      <dgm:prSet/>
      <dgm:spPr/>
      <dgm:t>
        <a:bodyPr/>
        <a:lstStyle/>
        <a:p>
          <a:endParaRPr lang="uk-UA"/>
        </a:p>
      </dgm:t>
    </dgm:pt>
    <dgm:pt modelId="{A08492F5-84C6-41AA-ACCA-3F41E4F63F57}" type="pres">
      <dgm:prSet presAssocID="{3AEE748E-C77C-4814-A53D-2831AAF12AFB}" presName="Name0" presStyleCnt="0">
        <dgm:presLayoutVars>
          <dgm:chMax/>
          <dgm:chPref/>
          <dgm:dir/>
        </dgm:presLayoutVars>
      </dgm:prSet>
      <dgm:spPr/>
      <dgm:t>
        <a:bodyPr/>
        <a:lstStyle/>
        <a:p>
          <a:endParaRPr lang="ru-RU"/>
        </a:p>
      </dgm:t>
    </dgm:pt>
    <dgm:pt modelId="{D39C0289-788B-4BA0-BA25-1670F5455F1E}" type="pres">
      <dgm:prSet presAssocID="{4D68EF98-374F-4BCB-8B13-9C09D0DA4362}" presName="parenttextcomposite" presStyleCnt="0"/>
      <dgm:spPr/>
    </dgm:pt>
    <dgm:pt modelId="{3FC28F4B-DFE3-4742-B93B-D585EE679D6B}" type="pres">
      <dgm:prSet presAssocID="{4D68EF98-374F-4BCB-8B13-9C09D0DA4362}" presName="parenttext" presStyleLbl="revTx" presStyleIdx="0" presStyleCnt="3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E8A64432-EE0B-4081-B78C-7C90B394BA2F}" type="pres">
      <dgm:prSet presAssocID="{4D68EF98-374F-4BCB-8B13-9C09D0DA4362}" presName="composite" presStyleCnt="0"/>
      <dgm:spPr/>
    </dgm:pt>
    <dgm:pt modelId="{FE0463F7-9C44-4947-907C-CB470D0FFDAB}" type="pres">
      <dgm:prSet presAssocID="{4D68EF98-374F-4BCB-8B13-9C09D0DA4362}" presName="chevron1" presStyleLbl="alignNode1" presStyleIdx="0" presStyleCnt="21"/>
      <dgm:spPr/>
    </dgm:pt>
    <dgm:pt modelId="{928411F7-4DAB-45F9-88F2-0B7919D43C9B}" type="pres">
      <dgm:prSet presAssocID="{4D68EF98-374F-4BCB-8B13-9C09D0DA4362}" presName="chevron2" presStyleLbl="alignNode1" presStyleIdx="1" presStyleCnt="21"/>
      <dgm:spPr/>
    </dgm:pt>
    <dgm:pt modelId="{49462EF6-8517-40F7-865C-CAB6E6712DBF}" type="pres">
      <dgm:prSet presAssocID="{4D68EF98-374F-4BCB-8B13-9C09D0DA4362}" presName="chevron3" presStyleLbl="alignNode1" presStyleIdx="2" presStyleCnt="21"/>
      <dgm:spPr/>
    </dgm:pt>
    <dgm:pt modelId="{BA768FCA-AA21-4857-9C41-5B98F99C776E}" type="pres">
      <dgm:prSet presAssocID="{4D68EF98-374F-4BCB-8B13-9C09D0DA4362}" presName="chevron4" presStyleLbl="alignNode1" presStyleIdx="3" presStyleCnt="21"/>
      <dgm:spPr/>
    </dgm:pt>
    <dgm:pt modelId="{048BA54C-F21D-4E68-8992-8977C8978AA8}" type="pres">
      <dgm:prSet presAssocID="{4D68EF98-374F-4BCB-8B13-9C09D0DA4362}" presName="chevron5" presStyleLbl="alignNode1" presStyleIdx="4" presStyleCnt="21"/>
      <dgm:spPr/>
    </dgm:pt>
    <dgm:pt modelId="{6072CA98-59C0-46AA-B101-05DE75DFFABC}" type="pres">
      <dgm:prSet presAssocID="{4D68EF98-374F-4BCB-8B13-9C09D0DA4362}" presName="chevron6" presStyleLbl="alignNode1" presStyleIdx="5" presStyleCnt="21"/>
      <dgm:spPr/>
    </dgm:pt>
    <dgm:pt modelId="{41D7FD7D-93D2-4C91-9203-95FA4C4A171E}" type="pres">
      <dgm:prSet presAssocID="{4D68EF98-374F-4BCB-8B13-9C09D0DA4362}" presName="chevron7" presStyleLbl="alignNode1" presStyleIdx="6" presStyleCnt="21"/>
      <dgm:spPr/>
    </dgm:pt>
    <dgm:pt modelId="{650DF66E-526C-4447-BBB5-B0B4847CC18F}" type="pres">
      <dgm:prSet presAssocID="{4D68EF98-374F-4BCB-8B13-9C09D0DA4362}" presName="childtext" presStyleLbl="solidFgAcc1" presStyleIdx="0" presStyleCnt="3">
        <dgm:presLayoutVars>
          <dgm:chMax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335FCF23-1AB9-4863-BDE3-2ECB7E98F331}" type="pres">
      <dgm:prSet presAssocID="{9210576F-43FA-48E9-9CAF-551BCCA292F0}" presName="sibTrans" presStyleCnt="0"/>
      <dgm:spPr/>
    </dgm:pt>
    <dgm:pt modelId="{EDECE5E7-0B44-4328-B1C4-E984A971BE5F}" type="pres">
      <dgm:prSet presAssocID="{3BA570C9-3C2B-41DF-870B-789F278154B1}" presName="parenttextcomposite" presStyleCnt="0"/>
      <dgm:spPr/>
    </dgm:pt>
    <dgm:pt modelId="{97941A72-F13A-475A-B412-01800E1CD14A}" type="pres">
      <dgm:prSet presAssocID="{3BA570C9-3C2B-41DF-870B-789F278154B1}" presName="parenttext" presStyleLbl="revTx" presStyleIdx="1" presStyleCnt="3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CCAC6278-927D-4DFE-B6A5-9B5602E2FCE0}" type="pres">
      <dgm:prSet presAssocID="{3BA570C9-3C2B-41DF-870B-789F278154B1}" presName="composite" presStyleCnt="0"/>
      <dgm:spPr/>
    </dgm:pt>
    <dgm:pt modelId="{7A9355D9-7D01-4288-8561-AD3A87228B2B}" type="pres">
      <dgm:prSet presAssocID="{3BA570C9-3C2B-41DF-870B-789F278154B1}" presName="chevron1" presStyleLbl="alignNode1" presStyleIdx="7" presStyleCnt="21"/>
      <dgm:spPr/>
    </dgm:pt>
    <dgm:pt modelId="{E5043CFC-CEED-44F6-9449-97BAD19B4DB0}" type="pres">
      <dgm:prSet presAssocID="{3BA570C9-3C2B-41DF-870B-789F278154B1}" presName="chevron2" presStyleLbl="alignNode1" presStyleIdx="8" presStyleCnt="21"/>
      <dgm:spPr/>
    </dgm:pt>
    <dgm:pt modelId="{B3B5519C-3E01-49D2-9417-4F86E141AA8D}" type="pres">
      <dgm:prSet presAssocID="{3BA570C9-3C2B-41DF-870B-789F278154B1}" presName="chevron3" presStyleLbl="alignNode1" presStyleIdx="9" presStyleCnt="21"/>
      <dgm:spPr/>
    </dgm:pt>
    <dgm:pt modelId="{F8EBFBBD-29D9-4D3C-A2A7-5CE87F0FDBDC}" type="pres">
      <dgm:prSet presAssocID="{3BA570C9-3C2B-41DF-870B-789F278154B1}" presName="chevron4" presStyleLbl="alignNode1" presStyleIdx="10" presStyleCnt="21"/>
      <dgm:spPr/>
    </dgm:pt>
    <dgm:pt modelId="{030E7EA0-38FE-4720-B49C-457C8D29F3F2}" type="pres">
      <dgm:prSet presAssocID="{3BA570C9-3C2B-41DF-870B-789F278154B1}" presName="chevron5" presStyleLbl="alignNode1" presStyleIdx="11" presStyleCnt="21"/>
      <dgm:spPr/>
    </dgm:pt>
    <dgm:pt modelId="{6733EB49-4485-4D5A-94FC-D8B31ADF9309}" type="pres">
      <dgm:prSet presAssocID="{3BA570C9-3C2B-41DF-870B-789F278154B1}" presName="chevron6" presStyleLbl="alignNode1" presStyleIdx="12" presStyleCnt="21"/>
      <dgm:spPr/>
    </dgm:pt>
    <dgm:pt modelId="{DE8CEA80-C23E-4BF5-9BF6-27AFD830FB8B}" type="pres">
      <dgm:prSet presAssocID="{3BA570C9-3C2B-41DF-870B-789F278154B1}" presName="chevron7" presStyleLbl="alignNode1" presStyleIdx="13" presStyleCnt="21"/>
      <dgm:spPr/>
    </dgm:pt>
    <dgm:pt modelId="{F3E1F997-8F93-4670-8BB8-56CA4D6C2430}" type="pres">
      <dgm:prSet presAssocID="{3BA570C9-3C2B-41DF-870B-789F278154B1}" presName="childtext" presStyleLbl="solidFgAcc1" presStyleIdx="1" presStyleCnt="3">
        <dgm:presLayoutVars>
          <dgm:chMax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78C25B8D-E3E0-4739-85E5-BC8F65856731}" type="pres">
      <dgm:prSet presAssocID="{43646048-DC82-446C-B057-D5F2B532E181}" presName="sibTrans" presStyleCnt="0"/>
      <dgm:spPr/>
    </dgm:pt>
    <dgm:pt modelId="{35AF4845-C6E2-4410-B758-E20E71BCBE46}" type="pres">
      <dgm:prSet presAssocID="{8602B986-76CA-42FC-9E72-35C805558E25}" presName="parenttextcomposite" presStyleCnt="0"/>
      <dgm:spPr/>
    </dgm:pt>
    <dgm:pt modelId="{ACF2193D-56C4-4389-85EA-1D5301B6DF58}" type="pres">
      <dgm:prSet presAssocID="{8602B986-76CA-42FC-9E72-35C805558E25}" presName="parenttext" presStyleLbl="revTx" presStyleIdx="2" presStyleCnt="3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E64EF0FE-FE82-49D2-8B55-0B2FED26D01F}" type="pres">
      <dgm:prSet presAssocID="{8602B986-76CA-42FC-9E72-35C805558E25}" presName="composite" presStyleCnt="0"/>
      <dgm:spPr/>
    </dgm:pt>
    <dgm:pt modelId="{0F937CB6-7015-4540-AAEE-3B8DFA7940DC}" type="pres">
      <dgm:prSet presAssocID="{8602B986-76CA-42FC-9E72-35C805558E25}" presName="chevron1" presStyleLbl="alignNode1" presStyleIdx="14" presStyleCnt="21"/>
      <dgm:spPr/>
    </dgm:pt>
    <dgm:pt modelId="{6E889468-53FE-41FE-95C1-3DCE55E5B041}" type="pres">
      <dgm:prSet presAssocID="{8602B986-76CA-42FC-9E72-35C805558E25}" presName="chevron2" presStyleLbl="alignNode1" presStyleIdx="15" presStyleCnt="21"/>
      <dgm:spPr/>
    </dgm:pt>
    <dgm:pt modelId="{E27E9F13-2D32-4907-B82A-D3235BE2E868}" type="pres">
      <dgm:prSet presAssocID="{8602B986-76CA-42FC-9E72-35C805558E25}" presName="chevron3" presStyleLbl="alignNode1" presStyleIdx="16" presStyleCnt="21"/>
      <dgm:spPr/>
    </dgm:pt>
    <dgm:pt modelId="{C7AE81AD-3E99-42C8-A4FB-5E11497A33F6}" type="pres">
      <dgm:prSet presAssocID="{8602B986-76CA-42FC-9E72-35C805558E25}" presName="chevron4" presStyleLbl="alignNode1" presStyleIdx="17" presStyleCnt="21"/>
      <dgm:spPr/>
    </dgm:pt>
    <dgm:pt modelId="{55B9F1CF-A107-45EB-8780-BB4C81992018}" type="pres">
      <dgm:prSet presAssocID="{8602B986-76CA-42FC-9E72-35C805558E25}" presName="chevron5" presStyleLbl="alignNode1" presStyleIdx="18" presStyleCnt="21"/>
      <dgm:spPr/>
    </dgm:pt>
    <dgm:pt modelId="{77CE0899-3056-4261-B662-E1D4ED6FBC94}" type="pres">
      <dgm:prSet presAssocID="{8602B986-76CA-42FC-9E72-35C805558E25}" presName="chevron6" presStyleLbl="alignNode1" presStyleIdx="19" presStyleCnt="21"/>
      <dgm:spPr/>
    </dgm:pt>
    <dgm:pt modelId="{B14EB084-16A1-4DBE-94F3-713C0A2BBC57}" type="pres">
      <dgm:prSet presAssocID="{8602B986-76CA-42FC-9E72-35C805558E25}" presName="chevron7" presStyleLbl="alignNode1" presStyleIdx="20" presStyleCnt="21"/>
      <dgm:spPr/>
    </dgm:pt>
    <dgm:pt modelId="{673425FD-9CF0-471B-9593-5A0475B27B64}" type="pres">
      <dgm:prSet presAssocID="{8602B986-76CA-42FC-9E72-35C805558E25}" presName="childtext" presStyleLbl="solidFgAcc1" presStyleIdx="2" presStyleCnt="3">
        <dgm:presLayoutVars>
          <dgm:chMax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A71632D-F7DF-4A9C-AED7-792E7E86EF2A}" srcId="{3AEE748E-C77C-4814-A53D-2831AAF12AFB}" destId="{4D68EF98-374F-4BCB-8B13-9C09D0DA4362}" srcOrd="0" destOrd="0" parTransId="{FF272761-78F8-4167-A03B-7D80AE591E1E}" sibTransId="{9210576F-43FA-48E9-9CAF-551BCCA292F0}"/>
    <dgm:cxn modelId="{C051A03B-50CB-4D8B-89C5-8BF64F81404D}" type="presOf" srcId="{71EEE313-B88D-44BD-8C27-D5A8AEB8A0B4}" destId="{F3E1F997-8F93-4670-8BB8-56CA4D6C2430}" srcOrd="0" destOrd="0" presId="urn:microsoft.com/office/officeart/2008/layout/VerticalAccentList"/>
    <dgm:cxn modelId="{9199E71D-1996-4AF0-978D-83D907E96619}" type="presOf" srcId="{B13EC1F7-4C51-4FEE-958F-91146EF8799F}" destId="{650DF66E-526C-4447-BBB5-B0B4847CC18F}" srcOrd="0" destOrd="0" presId="urn:microsoft.com/office/officeart/2008/layout/VerticalAccentList"/>
    <dgm:cxn modelId="{86F515CA-8829-4085-9D6B-D228B2588665}" type="presOf" srcId="{3BA570C9-3C2B-41DF-870B-789F278154B1}" destId="{97941A72-F13A-475A-B412-01800E1CD14A}" srcOrd="0" destOrd="0" presId="urn:microsoft.com/office/officeart/2008/layout/VerticalAccentList"/>
    <dgm:cxn modelId="{64B62ACB-8B47-40BB-BF10-1C01FDCCFBE0}" srcId="{3AEE748E-C77C-4814-A53D-2831AAF12AFB}" destId="{8602B986-76CA-42FC-9E72-35C805558E25}" srcOrd="2" destOrd="0" parTransId="{86979161-0840-495B-BBF7-74386BD0E135}" sibTransId="{47C7073C-A1B6-4204-8402-0F2CC0C03383}"/>
    <dgm:cxn modelId="{3E5C124A-F7A8-4834-8C0C-EFAF6C00B582}" type="presOf" srcId="{8602B986-76CA-42FC-9E72-35C805558E25}" destId="{ACF2193D-56C4-4389-85EA-1D5301B6DF58}" srcOrd="0" destOrd="0" presId="urn:microsoft.com/office/officeart/2008/layout/VerticalAccentList"/>
    <dgm:cxn modelId="{40AC23D0-AE4B-4E91-A702-F72E48558788}" srcId="{3AEE748E-C77C-4814-A53D-2831AAF12AFB}" destId="{3BA570C9-3C2B-41DF-870B-789F278154B1}" srcOrd="1" destOrd="0" parTransId="{96074093-02FA-4B1A-96CC-2FFB3B1D47BC}" sibTransId="{43646048-DC82-446C-B057-D5F2B532E181}"/>
    <dgm:cxn modelId="{98984E20-C7E9-4C03-BA37-AF52872BE829}" srcId="{4D68EF98-374F-4BCB-8B13-9C09D0DA4362}" destId="{B13EC1F7-4C51-4FEE-958F-91146EF8799F}" srcOrd="0" destOrd="0" parTransId="{BF447EEB-3FC5-49E7-A2AA-1657D6EFAA63}" sibTransId="{6D9E46CD-0893-4E27-A813-DBB1C6BFC585}"/>
    <dgm:cxn modelId="{B39D1642-D9BB-47D8-9B71-85E0DEA77621}" type="presOf" srcId="{3AEE748E-C77C-4814-A53D-2831AAF12AFB}" destId="{A08492F5-84C6-41AA-ACCA-3F41E4F63F57}" srcOrd="0" destOrd="0" presId="urn:microsoft.com/office/officeart/2008/layout/VerticalAccentList"/>
    <dgm:cxn modelId="{6ED82B9C-7394-48C9-8C3F-EA919EBCE9C5}" srcId="{3BA570C9-3C2B-41DF-870B-789F278154B1}" destId="{71EEE313-B88D-44BD-8C27-D5A8AEB8A0B4}" srcOrd="0" destOrd="0" parTransId="{930061C6-5825-4DAA-9550-B4322687ECDB}" sibTransId="{B6C44F9A-B324-48BA-B4B3-FE8944B6B9A5}"/>
    <dgm:cxn modelId="{D981098A-8DA1-4545-815D-31D623EB049B}" type="presOf" srcId="{4D68EF98-374F-4BCB-8B13-9C09D0DA4362}" destId="{3FC28F4B-DFE3-4742-B93B-D585EE679D6B}" srcOrd="0" destOrd="0" presId="urn:microsoft.com/office/officeart/2008/layout/VerticalAccentList"/>
    <dgm:cxn modelId="{E140C060-64AD-4599-B0DE-1E8E768145E8}" type="presOf" srcId="{45514DBB-5F0C-47A8-9E7A-81261154A2B1}" destId="{673425FD-9CF0-471B-9593-5A0475B27B64}" srcOrd="0" destOrd="0" presId="urn:microsoft.com/office/officeart/2008/layout/VerticalAccentList"/>
    <dgm:cxn modelId="{2742A041-9771-454E-84AE-EC84FDE241A0}" srcId="{8602B986-76CA-42FC-9E72-35C805558E25}" destId="{45514DBB-5F0C-47A8-9E7A-81261154A2B1}" srcOrd="0" destOrd="0" parTransId="{B47D393F-626B-4692-AABC-1A85F41170D3}" sibTransId="{CED5A8C9-75C4-4468-B6DC-02C096C69043}"/>
    <dgm:cxn modelId="{1890F530-2A9D-4C08-A8F8-FBFCFD2251FD}" type="presParOf" srcId="{A08492F5-84C6-41AA-ACCA-3F41E4F63F57}" destId="{D39C0289-788B-4BA0-BA25-1670F5455F1E}" srcOrd="0" destOrd="0" presId="urn:microsoft.com/office/officeart/2008/layout/VerticalAccentList"/>
    <dgm:cxn modelId="{BEF18F6E-D613-4670-9935-7BB6EA855FBA}" type="presParOf" srcId="{D39C0289-788B-4BA0-BA25-1670F5455F1E}" destId="{3FC28F4B-DFE3-4742-B93B-D585EE679D6B}" srcOrd="0" destOrd="0" presId="urn:microsoft.com/office/officeart/2008/layout/VerticalAccentList"/>
    <dgm:cxn modelId="{E1C76FDE-E6B7-4170-9447-080DABA07F87}" type="presParOf" srcId="{A08492F5-84C6-41AA-ACCA-3F41E4F63F57}" destId="{E8A64432-EE0B-4081-B78C-7C90B394BA2F}" srcOrd="1" destOrd="0" presId="urn:microsoft.com/office/officeart/2008/layout/VerticalAccentList"/>
    <dgm:cxn modelId="{462BBE8D-625A-48D6-9053-FC18BAC8582E}" type="presParOf" srcId="{E8A64432-EE0B-4081-B78C-7C90B394BA2F}" destId="{FE0463F7-9C44-4947-907C-CB470D0FFDAB}" srcOrd="0" destOrd="0" presId="urn:microsoft.com/office/officeart/2008/layout/VerticalAccentList"/>
    <dgm:cxn modelId="{EE296ED0-2BE8-4272-8A8D-3E61D912490F}" type="presParOf" srcId="{E8A64432-EE0B-4081-B78C-7C90B394BA2F}" destId="{928411F7-4DAB-45F9-88F2-0B7919D43C9B}" srcOrd="1" destOrd="0" presId="urn:microsoft.com/office/officeart/2008/layout/VerticalAccentList"/>
    <dgm:cxn modelId="{D2FEF616-13FF-47B9-928E-37E416A055BC}" type="presParOf" srcId="{E8A64432-EE0B-4081-B78C-7C90B394BA2F}" destId="{49462EF6-8517-40F7-865C-CAB6E6712DBF}" srcOrd="2" destOrd="0" presId="urn:microsoft.com/office/officeart/2008/layout/VerticalAccentList"/>
    <dgm:cxn modelId="{88693F40-77A7-4E11-AE3D-B7B97BC0BE7A}" type="presParOf" srcId="{E8A64432-EE0B-4081-B78C-7C90B394BA2F}" destId="{BA768FCA-AA21-4857-9C41-5B98F99C776E}" srcOrd="3" destOrd="0" presId="urn:microsoft.com/office/officeart/2008/layout/VerticalAccentList"/>
    <dgm:cxn modelId="{A05D997C-0E2B-466D-BC75-11BF2F6CDC46}" type="presParOf" srcId="{E8A64432-EE0B-4081-B78C-7C90B394BA2F}" destId="{048BA54C-F21D-4E68-8992-8977C8978AA8}" srcOrd="4" destOrd="0" presId="urn:microsoft.com/office/officeart/2008/layout/VerticalAccentList"/>
    <dgm:cxn modelId="{28D2BD68-E91C-4F4A-92FD-3F14B51F5473}" type="presParOf" srcId="{E8A64432-EE0B-4081-B78C-7C90B394BA2F}" destId="{6072CA98-59C0-46AA-B101-05DE75DFFABC}" srcOrd="5" destOrd="0" presId="urn:microsoft.com/office/officeart/2008/layout/VerticalAccentList"/>
    <dgm:cxn modelId="{D0C5079A-BD10-4E65-8117-C352CFF08273}" type="presParOf" srcId="{E8A64432-EE0B-4081-B78C-7C90B394BA2F}" destId="{41D7FD7D-93D2-4C91-9203-95FA4C4A171E}" srcOrd="6" destOrd="0" presId="urn:microsoft.com/office/officeart/2008/layout/VerticalAccentList"/>
    <dgm:cxn modelId="{B9A8AF37-CDAE-4E53-B18F-FADDCE440406}" type="presParOf" srcId="{E8A64432-EE0B-4081-B78C-7C90B394BA2F}" destId="{650DF66E-526C-4447-BBB5-B0B4847CC18F}" srcOrd="7" destOrd="0" presId="urn:microsoft.com/office/officeart/2008/layout/VerticalAccentList"/>
    <dgm:cxn modelId="{0A05E43D-0F51-465F-90D5-BED1FBECF821}" type="presParOf" srcId="{A08492F5-84C6-41AA-ACCA-3F41E4F63F57}" destId="{335FCF23-1AB9-4863-BDE3-2ECB7E98F331}" srcOrd="2" destOrd="0" presId="urn:microsoft.com/office/officeart/2008/layout/VerticalAccentList"/>
    <dgm:cxn modelId="{23CE791C-73A4-45F4-8D0A-2ABE7324121B}" type="presParOf" srcId="{A08492F5-84C6-41AA-ACCA-3F41E4F63F57}" destId="{EDECE5E7-0B44-4328-B1C4-E984A971BE5F}" srcOrd="3" destOrd="0" presId="urn:microsoft.com/office/officeart/2008/layout/VerticalAccentList"/>
    <dgm:cxn modelId="{0CB2E798-D677-47F8-8BF7-41891B7EA745}" type="presParOf" srcId="{EDECE5E7-0B44-4328-B1C4-E984A971BE5F}" destId="{97941A72-F13A-475A-B412-01800E1CD14A}" srcOrd="0" destOrd="0" presId="urn:microsoft.com/office/officeart/2008/layout/VerticalAccentList"/>
    <dgm:cxn modelId="{E94C14C5-D4BF-42EA-AA0A-947A20B1CCB8}" type="presParOf" srcId="{A08492F5-84C6-41AA-ACCA-3F41E4F63F57}" destId="{CCAC6278-927D-4DFE-B6A5-9B5602E2FCE0}" srcOrd="4" destOrd="0" presId="urn:microsoft.com/office/officeart/2008/layout/VerticalAccentList"/>
    <dgm:cxn modelId="{6DCA3B02-106C-402F-A4E5-34CB77C7A149}" type="presParOf" srcId="{CCAC6278-927D-4DFE-B6A5-9B5602E2FCE0}" destId="{7A9355D9-7D01-4288-8561-AD3A87228B2B}" srcOrd="0" destOrd="0" presId="urn:microsoft.com/office/officeart/2008/layout/VerticalAccentList"/>
    <dgm:cxn modelId="{EBEBAA89-2D46-4A2E-8956-197A2ED92E4A}" type="presParOf" srcId="{CCAC6278-927D-4DFE-B6A5-9B5602E2FCE0}" destId="{E5043CFC-CEED-44F6-9449-97BAD19B4DB0}" srcOrd="1" destOrd="0" presId="urn:microsoft.com/office/officeart/2008/layout/VerticalAccentList"/>
    <dgm:cxn modelId="{3D3C41FA-1B9D-4356-BEDB-3F1B4D80D4F5}" type="presParOf" srcId="{CCAC6278-927D-4DFE-B6A5-9B5602E2FCE0}" destId="{B3B5519C-3E01-49D2-9417-4F86E141AA8D}" srcOrd="2" destOrd="0" presId="urn:microsoft.com/office/officeart/2008/layout/VerticalAccentList"/>
    <dgm:cxn modelId="{164C5577-8CF7-4143-AC1E-E1746ABC8F19}" type="presParOf" srcId="{CCAC6278-927D-4DFE-B6A5-9B5602E2FCE0}" destId="{F8EBFBBD-29D9-4D3C-A2A7-5CE87F0FDBDC}" srcOrd="3" destOrd="0" presId="urn:microsoft.com/office/officeart/2008/layout/VerticalAccentList"/>
    <dgm:cxn modelId="{BEFA8A20-B847-49D5-889E-4BDB5982C47A}" type="presParOf" srcId="{CCAC6278-927D-4DFE-B6A5-9B5602E2FCE0}" destId="{030E7EA0-38FE-4720-B49C-457C8D29F3F2}" srcOrd="4" destOrd="0" presId="urn:microsoft.com/office/officeart/2008/layout/VerticalAccentList"/>
    <dgm:cxn modelId="{94C05144-6BF0-4A2D-B68D-B95AE0D7A0AC}" type="presParOf" srcId="{CCAC6278-927D-4DFE-B6A5-9B5602E2FCE0}" destId="{6733EB49-4485-4D5A-94FC-D8B31ADF9309}" srcOrd="5" destOrd="0" presId="urn:microsoft.com/office/officeart/2008/layout/VerticalAccentList"/>
    <dgm:cxn modelId="{ECA7E130-D504-490C-A35B-B3E9544C6517}" type="presParOf" srcId="{CCAC6278-927D-4DFE-B6A5-9B5602E2FCE0}" destId="{DE8CEA80-C23E-4BF5-9BF6-27AFD830FB8B}" srcOrd="6" destOrd="0" presId="urn:microsoft.com/office/officeart/2008/layout/VerticalAccentList"/>
    <dgm:cxn modelId="{82DFEA85-246C-4166-8D36-72FFB167B9C2}" type="presParOf" srcId="{CCAC6278-927D-4DFE-B6A5-9B5602E2FCE0}" destId="{F3E1F997-8F93-4670-8BB8-56CA4D6C2430}" srcOrd="7" destOrd="0" presId="urn:microsoft.com/office/officeart/2008/layout/VerticalAccentList"/>
    <dgm:cxn modelId="{3EE0DCBB-78CA-4767-A316-FF8CF246D7A7}" type="presParOf" srcId="{A08492F5-84C6-41AA-ACCA-3F41E4F63F57}" destId="{78C25B8D-E3E0-4739-85E5-BC8F65856731}" srcOrd="5" destOrd="0" presId="urn:microsoft.com/office/officeart/2008/layout/VerticalAccentList"/>
    <dgm:cxn modelId="{147E67C7-6A35-4769-8E8E-83A21DC29592}" type="presParOf" srcId="{A08492F5-84C6-41AA-ACCA-3F41E4F63F57}" destId="{35AF4845-C6E2-4410-B758-E20E71BCBE46}" srcOrd="6" destOrd="0" presId="urn:microsoft.com/office/officeart/2008/layout/VerticalAccentList"/>
    <dgm:cxn modelId="{64BEB22A-3776-42CE-93C0-E522056C7886}" type="presParOf" srcId="{35AF4845-C6E2-4410-B758-E20E71BCBE46}" destId="{ACF2193D-56C4-4389-85EA-1D5301B6DF58}" srcOrd="0" destOrd="0" presId="urn:microsoft.com/office/officeart/2008/layout/VerticalAccentList"/>
    <dgm:cxn modelId="{C9206503-6077-4CB3-9389-F36564EAC0D7}" type="presParOf" srcId="{A08492F5-84C6-41AA-ACCA-3F41E4F63F57}" destId="{E64EF0FE-FE82-49D2-8B55-0B2FED26D01F}" srcOrd="7" destOrd="0" presId="urn:microsoft.com/office/officeart/2008/layout/VerticalAccentList"/>
    <dgm:cxn modelId="{333C624F-8E4D-4C42-A756-2BC09480DD21}" type="presParOf" srcId="{E64EF0FE-FE82-49D2-8B55-0B2FED26D01F}" destId="{0F937CB6-7015-4540-AAEE-3B8DFA7940DC}" srcOrd="0" destOrd="0" presId="urn:microsoft.com/office/officeart/2008/layout/VerticalAccentList"/>
    <dgm:cxn modelId="{437AF3C0-1443-41FF-B768-DCF53D4FA66B}" type="presParOf" srcId="{E64EF0FE-FE82-49D2-8B55-0B2FED26D01F}" destId="{6E889468-53FE-41FE-95C1-3DCE55E5B041}" srcOrd="1" destOrd="0" presId="urn:microsoft.com/office/officeart/2008/layout/VerticalAccentList"/>
    <dgm:cxn modelId="{D2226CED-D9B3-42C4-86DF-C045861A2FF3}" type="presParOf" srcId="{E64EF0FE-FE82-49D2-8B55-0B2FED26D01F}" destId="{E27E9F13-2D32-4907-B82A-D3235BE2E868}" srcOrd="2" destOrd="0" presId="urn:microsoft.com/office/officeart/2008/layout/VerticalAccentList"/>
    <dgm:cxn modelId="{C5A9781A-17FF-4431-8EC0-AB47E7F50A41}" type="presParOf" srcId="{E64EF0FE-FE82-49D2-8B55-0B2FED26D01F}" destId="{C7AE81AD-3E99-42C8-A4FB-5E11497A33F6}" srcOrd="3" destOrd="0" presId="urn:microsoft.com/office/officeart/2008/layout/VerticalAccentList"/>
    <dgm:cxn modelId="{65C663AB-CB36-45E6-AB43-695E4194716D}" type="presParOf" srcId="{E64EF0FE-FE82-49D2-8B55-0B2FED26D01F}" destId="{55B9F1CF-A107-45EB-8780-BB4C81992018}" srcOrd="4" destOrd="0" presId="urn:microsoft.com/office/officeart/2008/layout/VerticalAccentList"/>
    <dgm:cxn modelId="{2C316410-2C21-4CD8-8441-F9F81C0376E7}" type="presParOf" srcId="{E64EF0FE-FE82-49D2-8B55-0B2FED26D01F}" destId="{77CE0899-3056-4261-B662-E1D4ED6FBC94}" srcOrd="5" destOrd="0" presId="urn:microsoft.com/office/officeart/2008/layout/VerticalAccentList"/>
    <dgm:cxn modelId="{6656CA9E-6245-45FA-9D34-41494FE914ED}" type="presParOf" srcId="{E64EF0FE-FE82-49D2-8B55-0B2FED26D01F}" destId="{B14EB084-16A1-4DBE-94F3-713C0A2BBC57}" srcOrd="6" destOrd="0" presId="urn:microsoft.com/office/officeart/2008/layout/VerticalAccentList"/>
    <dgm:cxn modelId="{535F4AB9-7FB2-4763-A0F3-D89BB5AFBE9F}" type="presParOf" srcId="{E64EF0FE-FE82-49D2-8B55-0B2FED26D01F}" destId="{673425FD-9CF0-471B-9593-5A0475B27B64}" srcOrd="7" destOrd="0" presId="urn:microsoft.com/office/officeart/2008/layout/VerticalAccentList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42051FC4-6342-49C4-BFD8-410CBC96FCB3}" type="doc">
      <dgm:prSet loTypeId="urn:microsoft.com/office/officeart/2005/8/layout/gear1" loCatId="process" qsTypeId="urn:microsoft.com/office/officeart/2005/8/quickstyle/simple1" qsCatId="simple" csTypeId="urn:microsoft.com/office/officeart/2005/8/colors/accent1_2" csCatId="accent1" phldr="1"/>
      <dgm:spPr/>
    </dgm:pt>
    <dgm:pt modelId="{07B9CF11-36E4-43F2-B92F-3B664500FE42}">
      <dgm:prSet phldrT="[Текст]"/>
      <dgm:spPr/>
      <dgm:t>
        <a:bodyPr/>
        <a:lstStyle/>
        <a:p>
          <a:r>
            <a:rPr lang="uk-UA" dirty="0" smtClean="0"/>
            <a:t>оптимальне поєднання навантажень</a:t>
          </a:r>
          <a:endParaRPr lang="uk-UA" dirty="0"/>
        </a:p>
      </dgm:t>
    </dgm:pt>
    <dgm:pt modelId="{44050DD7-A189-4B3A-822D-312364D66EE4}" type="parTrans" cxnId="{1586287B-16E2-4509-BDA8-45EB27D63883}">
      <dgm:prSet/>
      <dgm:spPr/>
      <dgm:t>
        <a:bodyPr/>
        <a:lstStyle/>
        <a:p>
          <a:endParaRPr lang="uk-UA"/>
        </a:p>
      </dgm:t>
    </dgm:pt>
    <dgm:pt modelId="{78194CF9-D0B0-4522-866E-746D2E75DE24}" type="sibTrans" cxnId="{1586287B-16E2-4509-BDA8-45EB27D63883}">
      <dgm:prSet/>
      <dgm:spPr/>
      <dgm:t>
        <a:bodyPr/>
        <a:lstStyle/>
        <a:p>
          <a:endParaRPr lang="uk-UA"/>
        </a:p>
      </dgm:t>
    </dgm:pt>
    <dgm:pt modelId="{29555E78-7C3E-4D04-8AB9-F7339D0AA343}">
      <dgm:prSet phldrT="[Текст]"/>
      <dgm:spPr/>
      <dgm:t>
        <a:bodyPr/>
        <a:lstStyle/>
        <a:p>
          <a:r>
            <a:rPr lang="uk-UA" dirty="0" smtClean="0"/>
            <a:t>варіативність форм і методів навчання</a:t>
          </a:r>
          <a:endParaRPr lang="uk-UA" dirty="0"/>
        </a:p>
      </dgm:t>
    </dgm:pt>
    <dgm:pt modelId="{DF4DC10D-7B53-4F0C-9752-9A3937067F05}" type="parTrans" cxnId="{BC573D79-57EF-4ADC-BE92-8A0ED34DDBE1}">
      <dgm:prSet/>
      <dgm:spPr/>
      <dgm:t>
        <a:bodyPr/>
        <a:lstStyle/>
        <a:p>
          <a:endParaRPr lang="uk-UA"/>
        </a:p>
      </dgm:t>
    </dgm:pt>
    <dgm:pt modelId="{E34A4FDE-1BEF-44E7-BD22-4744818930DE}" type="sibTrans" cxnId="{BC573D79-57EF-4ADC-BE92-8A0ED34DDBE1}">
      <dgm:prSet/>
      <dgm:spPr/>
      <dgm:t>
        <a:bodyPr/>
        <a:lstStyle/>
        <a:p>
          <a:endParaRPr lang="uk-UA"/>
        </a:p>
      </dgm:t>
    </dgm:pt>
    <dgm:pt modelId="{435F244E-2B07-4205-9A64-A1333A668336}">
      <dgm:prSet phldrT="[Текст]"/>
      <dgm:spPr/>
      <dgm:t>
        <a:bodyPr/>
        <a:lstStyle/>
        <a:p>
          <a:r>
            <a:rPr lang="uk-UA" dirty="0" smtClean="0"/>
            <a:t>вікові особливості, навчання в малих групах</a:t>
          </a:r>
          <a:endParaRPr lang="uk-UA" dirty="0"/>
        </a:p>
      </dgm:t>
    </dgm:pt>
    <dgm:pt modelId="{2EAE2DE5-1FB8-4E19-9541-4F145734D5E5}" type="parTrans" cxnId="{458236BA-E7DA-4A10-A220-8FD178C91656}">
      <dgm:prSet/>
      <dgm:spPr/>
      <dgm:t>
        <a:bodyPr/>
        <a:lstStyle/>
        <a:p>
          <a:endParaRPr lang="uk-UA"/>
        </a:p>
      </dgm:t>
    </dgm:pt>
    <dgm:pt modelId="{C079277C-3A81-4801-AAF5-D0518013217E}" type="sibTrans" cxnId="{458236BA-E7DA-4A10-A220-8FD178C91656}">
      <dgm:prSet/>
      <dgm:spPr/>
      <dgm:t>
        <a:bodyPr/>
        <a:lstStyle/>
        <a:p>
          <a:endParaRPr lang="uk-UA"/>
        </a:p>
      </dgm:t>
    </dgm:pt>
    <dgm:pt modelId="{3F9885D9-8042-4C39-B574-44C2E785F6E9}" type="pres">
      <dgm:prSet presAssocID="{42051FC4-6342-49C4-BFD8-410CBC96FCB3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E89DA4CD-24AC-4AD2-A051-83B295792973}" type="pres">
      <dgm:prSet presAssocID="{07B9CF11-36E4-43F2-B92F-3B664500FE42}" presName="gear1" presStyleLbl="node1" presStyleIdx="0" presStyleCnt="3" custScaleX="97189" custScaleY="96902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37539382-D45E-4B9E-9F1D-9E486F0482B6}" type="pres">
      <dgm:prSet presAssocID="{07B9CF11-36E4-43F2-B92F-3B664500FE42}" presName="gear1srcNode" presStyleLbl="node1" presStyleIdx="0" presStyleCnt="3"/>
      <dgm:spPr/>
      <dgm:t>
        <a:bodyPr/>
        <a:lstStyle/>
        <a:p>
          <a:endParaRPr lang="ru-RU"/>
        </a:p>
      </dgm:t>
    </dgm:pt>
    <dgm:pt modelId="{184F05E5-2599-44B4-BB2C-1A13A3607BC9}" type="pres">
      <dgm:prSet presAssocID="{07B9CF11-36E4-43F2-B92F-3B664500FE42}" presName="gear1dstNode" presStyleLbl="node1" presStyleIdx="0" presStyleCnt="3"/>
      <dgm:spPr/>
      <dgm:t>
        <a:bodyPr/>
        <a:lstStyle/>
        <a:p>
          <a:endParaRPr lang="ru-RU"/>
        </a:p>
      </dgm:t>
    </dgm:pt>
    <dgm:pt modelId="{8F7449BC-49F4-4259-95AA-F6F97D56EB47}" type="pres">
      <dgm:prSet presAssocID="{29555E78-7C3E-4D04-8AB9-F7339D0AA343}" presName="gear2" presStyleLbl="node1" presStyleIdx="1" presStyleCnt="3" custScaleX="128757" custScaleY="115871" custLinFactNeighborX="-14934" custLinFactNeighborY="1055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5E36BE38-A3C9-42E4-A4B4-A077E2956C4F}" type="pres">
      <dgm:prSet presAssocID="{29555E78-7C3E-4D04-8AB9-F7339D0AA343}" presName="gear2srcNode" presStyleLbl="node1" presStyleIdx="1" presStyleCnt="3"/>
      <dgm:spPr/>
      <dgm:t>
        <a:bodyPr/>
        <a:lstStyle/>
        <a:p>
          <a:endParaRPr lang="ru-RU"/>
        </a:p>
      </dgm:t>
    </dgm:pt>
    <dgm:pt modelId="{48CC8961-A215-494F-B0AB-89598875F83F}" type="pres">
      <dgm:prSet presAssocID="{29555E78-7C3E-4D04-8AB9-F7339D0AA343}" presName="gear2dstNode" presStyleLbl="node1" presStyleIdx="1" presStyleCnt="3"/>
      <dgm:spPr/>
      <dgm:t>
        <a:bodyPr/>
        <a:lstStyle/>
        <a:p>
          <a:endParaRPr lang="ru-RU"/>
        </a:p>
      </dgm:t>
    </dgm:pt>
    <dgm:pt modelId="{73245375-D0D3-47E1-9B62-81FB3E08523F}" type="pres">
      <dgm:prSet presAssocID="{435F244E-2B07-4205-9A64-A1333A668336}" presName="gear3" presStyleLbl="node1" presStyleIdx="2" presStyleCnt="3" custScaleX="114935" custScaleY="107046"/>
      <dgm:spPr/>
      <dgm:t>
        <a:bodyPr/>
        <a:lstStyle/>
        <a:p>
          <a:endParaRPr lang="uk-UA"/>
        </a:p>
      </dgm:t>
    </dgm:pt>
    <dgm:pt modelId="{BA37B6A5-42B1-454A-8EA5-273CBB689D39}" type="pres">
      <dgm:prSet presAssocID="{435F244E-2B07-4205-9A64-A1333A668336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88B5B141-3469-41CD-8DE0-EF4868628294}" type="pres">
      <dgm:prSet presAssocID="{435F244E-2B07-4205-9A64-A1333A668336}" presName="gear3srcNode" presStyleLbl="node1" presStyleIdx="2" presStyleCnt="3"/>
      <dgm:spPr/>
      <dgm:t>
        <a:bodyPr/>
        <a:lstStyle/>
        <a:p>
          <a:endParaRPr lang="ru-RU"/>
        </a:p>
      </dgm:t>
    </dgm:pt>
    <dgm:pt modelId="{52675EDF-1D96-4819-AA82-CE50263D9890}" type="pres">
      <dgm:prSet presAssocID="{435F244E-2B07-4205-9A64-A1333A668336}" presName="gear3dstNode" presStyleLbl="node1" presStyleIdx="2" presStyleCnt="3"/>
      <dgm:spPr/>
      <dgm:t>
        <a:bodyPr/>
        <a:lstStyle/>
        <a:p>
          <a:endParaRPr lang="ru-RU"/>
        </a:p>
      </dgm:t>
    </dgm:pt>
    <dgm:pt modelId="{02C28802-3C31-4F77-9466-040EAAC70C19}" type="pres">
      <dgm:prSet presAssocID="{78194CF9-D0B0-4522-866E-746D2E75DE24}" presName="connector1" presStyleLbl="sibTrans2D1" presStyleIdx="0" presStyleCnt="3"/>
      <dgm:spPr/>
      <dgm:t>
        <a:bodyPr/>
        <a:lstStyle/>
        <a:p>
          <a:endParaRPr lang="ru-RU"/>
        </a:p>
      </dgm:t>
    </dgm:pt>
    <dgm:pt modelId="{45196393-4D59-4335-9ABF-2A7805229637}" type="pres">
      <dgm:prSet presAssocID="{E34A4FDE-1BEF-44E7-BD22-4744818930DE}" presName="connector2" presStyleLbl="sibTrans2D1" presStyleIdx="1" presStyleCnt="3"/>
      <dgm:spPr/>
      <dgm:t>
        <a:bodyPr/>
        <a:lstStyle/>
        <a:p>
          <a:endParaRPr lang="ru-RU"/>
        </a:p>
      </dgm:t>
    </dgm:pt>
    <dgm:pt modelId="{7E48DF32-AE1E-492B-B1B0-8181ABC8BCF2}" type="pres">
      <dgm:prSet presAssocID="{C079277C-3A81-4801-AAF5-D0518013217E}" presName="connector3" presStyleLbl="sibTrans2D1" presStyleIdx="2" presStyleCnt="3"/>
      <dgm:spPr/>
      <dgm:t>
        <a:bodyPr/>
        <a:lstStyle/>
        <a:p>
          <a:endParaRPr lang="ru-RU"/>
        </a:p>
      </dgm:t>
    </dgm:pt>
  </dgm:ptLst>
  <dgm:cxnLst>
    <dgm:cxn modelId="{BC573D79-57EF-4ADC-BE92-8A0ED34DDBE1}" srcId="{42051FC4-6342-49C4-BFD8-410CBC96FCB3}" destId="{29555E78-7C3E-4D04-8AB9-F7339D0AA343}" srcOrd="1" destOrd="0" parTransId="{DF4DC10D-7B53-4F0C-9752-9A3937067F05}" sibTransId="{E34A4FDE-1BEF-44E7-BD22-4744818930DE}"/>
    <dgm:cxn modelId="{0E506FA8-6A4A-405B-97F3-A76E16B949B5}" type="presOf" srcId="{42051FC4-6342-49C4-BFD8-410CBC96FCB3}" destId="{3F9885D9-8042-4C39-B574-44C2E785F6E9}" srcOrd="0" destOrd="0" presId="urn:microsoft.com/office/officeart/2005/8/layout/gear1"/>
    <dgm:cxn modelId="{413277CF-9F1C-40DB-A941-1A68BE9F6DAB}" type="presOf" srcId="{07B9CF11-36E4-43F2-B92F-3B664500FE42}" destId="{E89DA4CD-24AC-4AD2-A051-83B295792973}" srcOrd="0" destOrd="0" presId="urn:microsoft.com/office/officeart/2005/8/layout/gear1"/>
    <dgm:cxn modelId="{C30526AA-213F-4924-8631-60B15C91B4B4}" type="presOf" srcId="{78194CF9-D0B0-4522-866E-746D2E75DE24}" destId="{02C28802-3C31-4F77-9466-040EAAC70C19}" srcOrd="0" destOrd="0" presId="urn:microsoft.com/office/officeart/2005/8/layout/gear1"/>
    <dgm:cxn modelId="{1F759892-5677-44E9-8CD8-A7E425BACD66}" type="presOf" srcId="{07B9CF11-36E4-43F2-B92F-3B664500FE42}" destId="{37539382-D45E-4B9E-9F1D-9E486F0482B6}" srcOrd="1" destOrd="0" presId="urn:microsoft.com/office/officeart/2005/8/layout/gear1"/>
    <dgm:cxn modelId="{8D6B2691-A764-46AF-A05C-01B5B81D5422}" type="presOf" srcId="{435F244E-2B07-4205-9A64-A1333A668336}" destId="{BA37B6A5-42B1-454A-8EA5-273CBB689D39}" srcOrd="1" destOrd="0" presId="urn:microsoft.com/office/officeart/2005/8/layout/gear1"/>
    <dgm:cxn modelId="{13EC1700-DBBD-4E37-A0F4-1B34BCACA8CF}" type="presOf" srcId="{29555E78-7C3E-4D04-8AB9-F7339D0AA343}" destId="{8F7449BC-49F4-4259-95AA-F6F97D56EB47}" srcOrd="0" destOrd="0" presId="urn:microsoft.com/office/officeart/2005/8/layout/gear1"/>
    <dgm:cxn modelId="{1586287B-16E2-4509-BDA8-45EB27D63883}" srcId="{42051FC4-6342-49C4-BFD8-410CBC96FCB3}" destId="{07B9CF11-36E4-43F2-B92F-3B664500FE42}" srcOrd="0" destOrd="0" parTransId="{44050DD7-A189-4B3A-822D-312364D66EE4}" sibTransId="{78194CF9-D0B0-4522-866E-746D2E75DE24}"/>
    <dgm:cxn modelId="{0D80E05B-AE86-4209-8D4C-EF843D17C141}" type="presOf" srcId="{435F244E-2B07-4205-9A64-A1333A668336}" destId="{88B5B141-3469-41CD-8DE0-EF4868628294}" srcOrd="2" destOrd="0" presId="urn:microsoft.com/office/officeart/2005/8/layout/gear1"/>
    <dgm:cxn modelId="{421F79EE-4B29-4F7F-A5B0-0735D9574DAB}" type="presOf" srcId="{07B9CF11-36E4-43F2-B92F-3B664500FE42}" destId="{184F05E5-2599-44B4-BB2C-1A13A3607BC9}" srcOrd="2" destOrd="0" presId="urn:microsoft.com/office/officeart/2005/8/layout/gear1"/>
    <dgm:cxn modelId="{A39A99AA-C0FB-433A-9CAD-42CF62900C64}" type="presOf" srcId="{29555E78-7C3E-4D04-8AB9-F7339D0AA343}" destId="{5E36BE38-A3C9-42E4-A4B4-A077E2956C4F}" srcOrd="1" destOrd="0" presId="urn:microsoft.com/office/officeart/2005/8/layout/gear1"/>
    <dgm:cxn modelId="{AAEC4355-2EFA-46E2-BABC-E3D3DEB48464}" type="presOf" srcId="{C079277C-3A81-4801-AAF5-D0518013217E}" destId="{7E48DF32-AE1E-492B-B1B0-8181ABC8BCF2}" srcOrd="0" destOrd="0" presId="urn:microsoft.com/office/officeart/2005/8/layout/gear1"/>
    <dgm:cxn modelId="{FED76141-D2E7-4A10-A707-0B5B78C91DB1}" type="presOf" srcId="{E34A4FDE-1BEF-44E7-BD22-4744818930DE}" destId="{45196393-4D59-4335-9ABF-2A7805229637}" srcOrd="0" destOrd="0" presId="urn:microsoft.com/office/officeart/2005/8/layout/gear1"/>
    <dgm:cxn modelId="{6A1D0D8C-8966-4EEF-8D45-2DB744E7BDC8}" type="presOf" srcId="{29555E78-7C3E-4D04-8AB9-F7339D0AA343}" destId="{48CC8961-A215-494F-B0AB-89598875F83F}" srcOrd="2" destOrd="0" presId="urn:microsoft.com/office/officeart/2005/8/layout/gear1"/>
    <dgm:cxn modelId="{2A14C4DE-80F8-4BBF-B5BA-0C441C749EE9}" type="presOf" srcId="{435F244E-2B07-4205-9A64-A1333A668336}" destId="{52675EDF-1D96-4819-AA82-CE50263D9890}" srcOrd="3" destOrd="0" presId="urn:microsoft.com/office/officeart/2005/8/layout/gear1"/>
    <dgm:cxn modelId="{095C1EDC-7C19-4FEF-9BDD-B401CDA3B9AA}" type="presOf" srcId="{435F244E-2B07-4205-9A64-A1333A668336}" destId="{73245375-D0D3-47E1-9B62-81FB3E08523F}" srcOrd="0" destOrd="0" presId="urn:microsoft.com/office/officeart/2005/8/layout/gear1"/>
    <dgm:cxn modelId="{458236BA-E7DA-4A10-A220-8FD178C91656}" srcId="{42051FC4-6342-49C4-BFD8-410CBC96FCB3}" destId="{435F244E-2B07-4205-9A64-A1333A668336}" srcOrd="2" destOrd="0" parTransId="{2EAE2DE5-1FB8-4E19-9541-4F145734D5E5}" sibTransId="{C079277C-3A81-4801-AAF5-D0518013217E}"/>
    <dgm:cxn modelId="{025C1BF1-8D49-4BB0-9FE3-C1ACE229BD17}" type="presParOf" srcId="{3F9885D9-8042-4C39-B574-44C2E785F6E9}" destId="{E89DA4CD-24AC-4AD2-A051-83B295792973}" srcOrd="0" destOrd="0" presId="urn:microsoft.com/office/officeart/2005/8/layout/gear1"/>
    <dgm:cxn modelId="{5502C794-1AE5-46CE-ACD1-ABC96BAAFAEE}" type="presParOf" srcId="{3F9885D9-8042-4C39-B574-44C2E785F6E9}" destId="{37539382-D45E-4B9E-9F1D-9E486F0482B6}" srcOrd="1" destOrd="0" presId="urn:microsoft.com/office/officeart/2005/8/layout/gear1"/>
    <dgm:cxn modelId="{E54D2438-2A85-4DC3-9855-370DE9BBD2C4}" type="presParOf" srcId="{3F9885D9-8042-4C39-B574-44C2E785F6E9}" destId="{184F05E5-2599-44B4-BB2C-1A13A3607BC9}" srcOrd="2" destOrd="0" presId="urn:microsoft.com/office/officeart/2005/8/layout/gear1"/>
    <dgm:cxn modelId="{2E07F2FA-6597-4D8F-9ACB-993A780EE57E}" type="presParOf" srcId="{3F9885D9-8042-4C39-B574-44C2E785F6E9}" destId="{8F7449BC-49F4-4259-95AA-F6F97D56EB47}" srcOrd="3" destOrd="0" presId="urn:microsoft.com/office/officeart/2005/8/layout/gear1"/>
    <dgm:cxn modelId="{DF5B27AD-1715-40E5-9018-999F284A7F2F}" type="presParOf" srcId="{3F9885D9-8042-4C39-B574-44C2E785F6E9}" destId="{5E36BE38-A3C9-42E4-A4B4-A077E2956C4F}" srcOrd="4" destOrd="0" presId="urn:microsoft.com/office/officeart/2005/8/layout/gear1"/>
    <dgm:cxn modelId="{8F2639EC-970B-42EE-B3C7-DD7B01FA9428}" type="presParOf" srcId="{3F9885D9-8042-4C39-B574-44C2E785F6E9}" destId="{48CC8961-A215-494F-B0AB-89598875F83F}" srcOrd="5" destOrd="0" presId="urn:microsoft.com/office/officeart/2005/8/layout/gear1"/>
    <dgm:cxn modelId="{0E33EA06-2ED4-43B0-A402-F4DEF6801CEF}" type="presParOf" srcId="{3F9885D9-8042-4C39-B574-44C2E785F6E9}" destId="{73245375-D0D3-47E1-9B62-81FB3E08523F}" srcOrd="6" destOrd="0" presId="urn:microsoft.com/office/officeart/2005/8/layout/gear1"/>
    <dgm:cxn modelId="{FC63598D-C809-414C-87DA-9763AE205B88}" type="presParOf" srcId="{3F9885D9-8042-4C39-B574-44C2E785F6E9}" destId="{BA37B6A5-42B1-454A-8EA5-273CBB689D39}" srcOrd="7" destOrd="0" presId="urn:microsoft.com/office/officeart/2005/8/layout/gear1"/>
    <dgm:cxn modelId="{86579AD7-951C-44D6-A0B6-D72A3E7653F2}" type="presParOf" srcId="{3F9885D9-8042-4C39-B574-44C2E785F6E9}" destId="{88B5B141-3469-41CD-8DE0-EF4868628294}" srcOrd="8" destOrd="0" presId="urn:microsoft.com/office/officeart/2005/8/layout/gear1"/>
    <dgm:cxn modelId="{AA53F2AA-E76B-439A-ABB9-13625967B192}" type="presParOf" srcId="{3F9885D9-8042-4C39-B574-44C2E785F6E9}" destId="{52675EDF-1D96-4819-AA82-CE50263D9890}" srcOrd="9" destOrd="0" presId="urn:microsoft.com/office/officeart/2005/8/layout/gear1"/>
    <dgm:cxn modelId="{C89EF923-2D00-401A-8A25-A4585DF89011}" type="presParOf" srcId="{3F9885D9-8042-4C39-B574-44C2E785F6E9}" destId="{02C28802-3C31-4F77-9466-040EAAC70C19}" srcOrd="10" destOrd="0" presId="urn:microsoft.com/office/officeart/2005/8/layout/gear1"/>
    <dgm:cxn modelId="{55E6DD63-9CCC-487F-A1E6-E7BB1CC87413}" type="presParOf" srcId="{3F9885D9-8042-4C39-B574-44C2E785F6E9}" destId="{45196393-4D59-4335-9ABF-2A7805229637}" srcOrd="11" destOrd="0" presId="urn:microsoft.com/office/officeart/2005/8/layout/gear1"/>
    <dgm:cxn modelId="{E3BFB4C9-3FF5-420D-BE15-AA7C6D000666}" type="presParOf" srcId="{3F9885D9-8042-4C39-B574-44C2E785F6E9}" destId="{7E48DF32-AE1E-492B-B1B0-8181ABC8BCF2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A3C9256D-1C70-46DE-83B1-CB7E12192476}" type="doc">
      <dgm:prSet loTypeId="urn:microsoft.com/office/officeart/2005/8/layout/gear1" loCatId="process" qsTypeId="urn:microsoft.com/office/officeart/2005/8/quickstyle/simple1" qsCatId="simple" csTypeId="urn:microsoft.com/office/officeart/2005/8/colors/accent1_2" csCatId="accent1" phldr="1"/>
      <dgm:spPr/>
    </dgm:pt>
    <dgm:pt modelId="{AF201AFA-0ED0-4A8F-8F2F-A44BEB399C1A}">
      <dgm:prSet phldrT="[Текст]"/>
      <dgm:spPr/>
      <dgm:t>
        <a:bodyPr/>
        <a:lstStyle/>
        <a:p>
          <a:r>
            <a:rPr lang="uk-UA" dirty="0" smtClean="0"/>
            <a:t>позитивна мотивація</a:t>
          </a:r>
          <a:endParaRPr lang="uk-UA" dirty="0"/>
        </a:p>
      </dgm:t>
    </dgm:pt>
    <dgm:pt modelId="{05CF8418-C45E-4354-B8C6-3AD79A111E12}" type="parTrans" cxnId="{A4DBD098-93FB-4715-8E25-DB4EE9101EA6}">
      <dgm:prSet/>
      <dgm:spPr/>
      <dgm:t>
        <a:bodyPr/>
        <a:lstStyle/>
        <a:p>
          <a:endParaRPr lang="uk-UA"/>
        </a:p>
      </dgm:t>
    </dgm:pt>
    <dgm:pt modelId="{85A44F91-ED4E-4E59-BFC1-46489CD5989C}" type="sibTrans" cxnId="{A4DBD098-93FB-4715-8E25-DB4EE9101EA6}">
      <dgm:prSet/>
      <dgm:spPr/>
      <dgm:t>
        <a:bodyPr/>
        <a:lstStyle/>
        <a:p>
          <a:endParaRPr lang="uk-UA"/>
        </a:p>
      </dgm:t>
    </dgm:pt>
    <dgm:pt modelId="{1BDE82ED-B9C4-4ACF-9497-301A1D15DDAB}">
      <dgm:prSet phldrT="[Текст]"/>
      <dgm:spPr/>
      <dgm:t>
        <a:bodyPr/>
        <a:lstStyle/>
        <a:p>
          <a:r>
            <a:rPr lang="uk-UA" dirty="0" smtClean="0"/>
            <a:t>знання з основ здоров’я</a:t>
          </a:r>
          <a:endParaRPr lang="uk-UA" dirty="0"/>
        </a:p>
      </dgm:t>
    </dgm:pt>
    <dgm:pt modelId="{C2E47586-3CCF-416B-AB14-ED14B7020E04}" type="parTrans" cxnId="{FAD577BB-F0C9-4EA9-8574-0CB5CA0DCCD7}">
      <dgm:prSet/>
      <dgm:spPr/>
      <dgm:t>
        <a:bodyPr/>
        <a:lstStyle/>
        <a:p>
          <a:endParaRPr lang="uk-UA"/>
        </a:p>
      </dgm:t>
    </dgm:pt>
    <dgm:pt modelId="{69EF9E74-C51F-4DDC-AD05-95F149310478}" type="sibTrans" cxnId="{FAD577BB-F0C9-4EA9-8574-0CB5CA0DCCD7}">
      <dgm:prSet/>
      <dgm:spPr/>
      <dgm:t>
        <a:bodyPr/>
        <a:lstStyle/>
        <a:p>
          <a:endParaRPr lang="uk-UA"/>
        </a:p>
      </dgm:t>
    </dgm:pt>
    <dgm:pt modelId="{7D1BDF44-63C5-4DCE-BA9C-4FBB31CDF38B}">
      <dgm:prSet phldrT="[Текст]"/>
      <dgm:spPr/>
      <dgm:t>
        <a:bodyPr/>
        <a:lstStyle/>
        <a:p>
          <a:r>
            <a:rPr lang="uk-UA" dirty="0" smtClean="0"/>
            <a:t>сприятлива емоційна атмосфера</a:t>
          </a:r>
          <a:endParaRPr lang="uk-UA" dirty="0"/>
        </a:p>
      </dgm:t>
    </dgm:pt>
    <dgm:pt modelId="{E18F82D9-9658-4622-9E2A-456FBE2C1D06}" type="parTrans" cxnId="{FDF8E992-3683-49A7-A417-8C9F935142A7}">
      <dgm:prSet/>
      <dgm:spPr/>
      <dgm:t>
        <a:bodyPr/>
        <a:lstStyle/>
        <a:p>
          <a:endParaRPr lang="uk-UA"/>
        </a:p>
      </dgm:t>
    </dgm:pt>
    <dgm:pt modelId="{914DA33F-BEDE-40E7-A7E5-F6F9142F6054}" type="sibTrans" cxnId="{FDF8E992-3683-49A7-A417-8C9F935142A7}">
      <dgm:prSet/>
      <dgm:spPr/>
      <dgm:t>
        <a:bodyPr/>
        <a:lstStyle/>
        <a:p>
          <a:endParaRPr lang="uk-UA"/>
        </a:p>
      </dgm:t>
    </dgm:pt>
    <dgm:pt modelId="{24C1EBDC-04E4-4FAF-914D-7310F067EE14}" type="pres">
      <dgm:prSet presAssocID="{A3C9256D-1C70-46DE-83B1-CB7E12192476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DFBDEED0-F98B-434E-BE5A-DE7928FB0743}" type="pres">
      <dgm:prSet presAssocID="{AF201AFA-0ED0-4A8F-8F2F-A44BEB399C1A}" presName="gear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7FB8C71E-2DC7-4959-86C7-E0B91D4A187C}" type="pres">
      <dgm:prSet presAssocID="{AF201AFA-0ED0-4A8F-8F2F-A44BEB399C1A}" presName="gear1srcNode" presStyleLbl="node1" presStyleIdx="0" presStyleCnt="3"/>
      <dgm:spPr/>
      <dgm:t>
        <a:bodyPr/>
        <a:lstStyle/>
        <a:p>
          <a:endParaRPr lang="ru-RU"/>
        </a:p>
      </dgm:t>
    </dgm:pt>
    <dgm:pt modelId="{CEE20075-355A-492A-B828-D63EB7DA53B5}" type="pres">
      <dgm:prSet presAssocID="{AF201AFA-0ED0-4A8F-8F2F-A44BEB399C1A}" presName="gear1dstNode" presStyleLbl="node1" presStyleIdx="0" presStyleCnt="3"/>
      <dgm:spPr/>
      <dgm:t>
        <a:bodyPr/>
        <a:lstStyle/>
        <a:p>
          <a:endParaRPr lang="ru-RU"/>
        </a:p>
      </dgm:t>
    </dgm:pt>
    <dgm:pt modelId="{EC584187-9DE7-44E8-B652-BFE6A3C5A7BF}" type="pres">
      <dgm:prSet presAssocID="{1BDE82ED-B9C4-4ACF-9497-301A1D15DDAB}" presName="gear2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0F3FB4C5-56AF-46BF-BD82-846F9B8EF1C6}" type="pres">
      <dgm:prSet presAssocID="{1BDE82ED-B9C4-4ACF-9497-301A1D15DDAB}" presName="gear2srcNode" presStyleLbl="node1" presStyleIdx="1" presStyleCnt="3"/>
      <dgm:spPr/>
      <dgm:t>
        <a:bodyPr/>
        <a:lstStyle/>
        <a:p>
          <a:endParaRPr lang="ru-RU"/>
        </a:p>
      </dgm:t>
    </dgm:pt>
    <dgm:pt modelId="{460930D5-4F4D-4E8B-B0A4-E83B7CCB9244}" type="pres">
      <dgm:prSet presAssocID="{1BDE82ED-B9C4-4ACF-9497-301A1D15DDAB}" presName="gear2dstNode" presStyleLbl="node1" presStyleIdx="1" presStyleCnt="3"/>
      <dgm:spPr/>
      <dgm:t>
        <a:bodyPr/>
        <a:lstStyle/>
        <a:p>
          <a:endParaRPr lang="ru-RU"/>
        </a:p>
      </dgm:t>
    </dgm:pt>
    <dgm:pt modelId="{08AA59E9-610F-40E1-B4EF-C5ECD5B59B8D}" type="pres">
      <dgm:prSet presAssocID="{7D1BDF44-63C5-4DCE-BA9C-4FBB31CDF38B}" presName="gear3" presStyleLbl="node1" presStyleIdx="2" presStyleCnt="3"/>
      <dgm:spPr/>
      <dgm:t>
        <a:bodyPr/>
        <a:lstStyle/>
        <a:p>
          <a:endParaRPr lang="uk-UA"/>
        </a:p>
      </dgm:t>
    </dgm:pt>
    <dgm:pt modelId="{B35DC36C-86D3-44FD-92AC-FAF627302DC3}" type="pres">
      <dgm:prSet presAssocID="{7D1BDF44-63C5-4DCE-BA9C-4FBB31CDF38B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8EA56D45-9369-4489-A35A-30A5584597A5}" type="pres">
      <dgm:prSet presAssocID="{7D1BDF44-63C5-4DCE-BA9C-4FBB31CDF38B}" presName="gear3srcNode" presStyleLbl="node1" presStyleIdx="2" presStyleCnt="3"/>
      <dgm:spPr/>
      <dgm:t>
        <a:bodyPr/>
        <a:lstStyle/>
        <a:p>
          <a:endParaRPr lang="ru-RU"/>
        </a:p>
      </dgm:t>
    </dgm:pt>
    <dgm:pt modelId="{D6AF756D-B22A-4B71-866B-95C935C4F8B6}" type="pres">
      <dgm:prSet presAssocID="{7D1BDF44-63C5-4DCE-BA9C-4FBB31CDF38B}" presName="gear3dstNode" presStyleLbl="node1" presStyleIdx="2" presStyleCnt="3"/>
      <dgm:spPr/>
      <dgm:t>
        <a:bodyPr/>
        <a:lstStyle/>
        <a:p>
          <a:endParaRPr lang="ru-RU"/>
        </a:p>
      </dgm:t>
    </dgm:pt>
    <dgm:pt modelId="{C4C10B75-D03B-4AAE-9ABD-EBFDA92A8006}" type="pres">
      <dgm:prSet presAssocID="{85A44F91-ED4E-4E59-BFC1-46489CD5989C}" presName="connector1" presStyleLbl="sibTrans2D1" presStyleIdx="0" presStyleCnt="3"/>
      <dgm:spPr/>
      <dgm:t>
        <a:bodyPr/>
        <a:lstStyle/>
        <a:p>
          <a:endParaRPr lang="ru-RU"/>
        </a:p>
      </dgm:t>
    </dgm:pt>
    <dgm:pt modelId="{F67D0CFF-3301-4E50-9552-07560DDC0A6D}" type="pres">
      <dgm:prSet presAssocID="{69EF9E74-C51F-4DDC-AD05-95F149310478}" presName="connector2" presStyleLbl="sibTrans2D1" presStyleIdx="1" presStyleCnt="3"/>
      <dgm:spPr/>
      <dgm:t>
        <a:bodyPr/>
        <a:lstStyle/>
        <a:p>
          <a:endParaRPr lang="ru-RU"/>
        </a:p>
      </dgm:t>
    </dgm:pt>
    <dgm:pt modelId="{CB86F2D5-FD3D-489F-A066-B65875B05B2D}" type="pres">
      <dgm:prSet presAssocID="{914DA33F-BEDE-40E7-A7E5-F6F9142F6054}" presName="connector3" presStyleLbl="sibTrans2D1" presStyleIdx="2" presStyleCnt="3"/>
      <dgm:spPr/>
      <dgm:t>
        <a:bodyPr/>
        <a:lstStyle/>
        <a:p>
          <a:endParaRPr lang="ru-RU"/>
        </a:p>
      </dgm:t>
    </dgm:pt>
  </dgm:ptLst>
  <dgm:cxnLst>
    <dgm:cxn modelId="{ED7A5B33-ABC5-4143-B45C-130DAB6778BE}" type="presOf" srcId="{AF201AFA-0ED0-4A8F-8F2F-A44BEB399C1A}" destId="{7FB8C71E-2DC7-4959-86C7-E0B91D4A187C}" srcOrd="1" destOrd="0" presId="urn:microsoft.com/office/officeart/2005/8/layout/gear1"/>
    <dgm:cxn modelId="{FAD577BB-F0C9-4EA9-8574-0CB5CA0DCCD7}" srcId="{A3C9256D-1C70-46DE-83B1-CB7E12192476}" destId="{1BDE82ED-B9C4-4ACF-9497-301A1D15DDAB}" srcOrd="1" destOrd="0" parTransId="{C2E47586-3CCF-416B-AB14-ED14B7020E04}" sibTransId="{69EF9E74-C51F-4DDC-AD05-95F149310478}"/>
    <dgm:cxn modelId="{CFBD3F0E-920E-4FCA-8F4A-F75DAA4C999C}" type="presOf" srcId="{1BDE82ED-B9C4-4ACF-9497-301A1D15DDAB}" destId="{EC584187-9DE7-44E8-B652-BFE6A3C5A7BF}" srcOrd="0" destOrd="0" presId="urn:microsoft.com/office/officeart/2005/8/layout/gear1"/>
    <dgm:cxn modelId="{D870B7A6-272B-4E74-8111-8F49BBB98753}" type="presOf" srcId="{AF201AFA-0ED0-4A8F-8F2F-A44BEB399C1A}" destId="{CEE20075-355A-492A-B828-D63EB7DA53B5}" srcOrd="2" destOrd="0" presId="urn:microsoft.com/office/officeart/2005/8/layout/gear1"/>
    <dgm:cxn modelId="{FDF8E992-3683-49A7-A417-8C9F935142A7}" srcId="{A3C9256D-1C70-46DE-83B1-CB7E12192476}" destId="{7D1BDF44-63C5-4DCE-BA9C-4FBB31CDF38B}" srcOrd="2" destOrd="0" parTransId="{E18F82D9-9658-4622-9E2A-456FBE2C1D06}" sibTransId="{914DA33F-BEDE-40E7-A7E5-F6F9142F6054}"/>
    <dgm:cxn modelId="{1FF8F5AC-CD2B-4397-B91F-0F95BFA8B222}" type="presOf" srcId="{69EF9E74-C51F-4DDC-AD05-95F149310478}" destId="{F67D0CFF-3301-4E50-9552-07560DDC0A6D}" srcOrd="0" destOrd="0" presId="urn:microsoft.com/office/officeart/2005/8/layout/gear1"/>
    <dgm:cxn modelId="{DF886640-1BED-4734-99C0-8B86DE18E2B5}" type="presOf" srcId="{AF201AFA-0ED0-4A8F-8F2F-A44BEB399C1A}" destId="{DFBDEED0-F98B-434E-BE5A-DE7928FB0743}" srcOrd="0" destOrd="0" presId="urn:microsoft.com/office/officeart/2005/8/layout/gear1"/>
    <dgm:cxn modelId="{A4DBD098-93FB-4715-8E25-DB4EE9101EA6}" srcId="{A3C9256D-1C70-46DE-83B1-CB7E12192476}" destId="{AF201AFA-0ED0-4A8F-8F2F-A44BEB399C1A}" srcOrd="0" destOrd="0" parTransId="{05CF8418-C45E-4354-B8C6-3AD79A111E12}" sibTransId="{85A44F91-ED4E-4E59-BFC1-46489CD5989C}"/>
    <dgm:cxn modelId="{0B84D403-E22F-49D1-A275-BDF9C056D769}" type="presOf" srcId="{7D1BDF44-63C5-4DCE-BA9C-4FBB31CDF38B}" destId="{D6AF756D-B22A-4B71-866B-95C935C4F8B6}" srcOrd="3" destOrd="0" presId="urn:microsoft.com/office/officeart/2005/8/layout/gear1"/>
    <dgm:cxn modelId="{E45880CE-35F5-4248-A8A0-B9245D403877}" type="presOf" srcId="{A3C9256D-1C70-46DE-83B1-CB7E12192476}" destId="{24C1EBDC-04E4-4FAF-914D-7310F067EE14}" srcOrd="0" destOrd="0" presId="urn:microsoft.com/office/officeart/2005/8/layout/gear1"/>
    <dgm:cxn modelId="{C6FCAF89-22DE-4AFA-A92C-06512D56FF75}" type="presOf" srcId="{1BDE82ED-B9C4-4ACF-9497-301A1D15DDAB}" destId="{0F3FB4C5-56AF-46BF-BD82-846F9B8EF1C6}" srcOrd="1" destOrd="0" presId="urn:microsoft.com/office/officeart/2005/8/layout/gear1"/>
    <dgm:cxn modelId="{33952F13-E36C-4FAF-A323-BC12ABB28FF9}" type="presOf" srcId="{7D1BDF44-63C5-4DCE-BA9C-4FBB31CDF38B}" destId="{B35DC36C-86D3-44FD-92AC-FAF627302DC3}" srcOrd="1" destOrd="0" presId="urn:microsoft.com/office/officeart/2005/8/layout/gear1"/>
    <dgm:cxn modelId="{0379F168-9E60-4B21-960D-AEB76CFFA435}" type="presOf" srcId="{914DA33F-BEDE-40E7-A7E5-F6F9142F6054}" destId="{CB86F2D5-FD3D-489F-A066-B65875B05B2D}" srcOrd="0" destOrd="0" presId="urn:microsoft.com/office/officeart/2005/8/layout/gear1"/>
    <dgm:cxn modelId="{A0EE408B-D955-496F-89B8-E4B02CC236B6}" type="presOf" srcId="{85A44F91-ED4E-4E59-BFC1-46489CD5989C}" destId="{C4C10B75-D03B-4AAE-9ABD-EBFDA92A8006}" srcOrd="0" destOrd="0" presId="urn:microsoft.com/office/officeart/2005/8/layout/gear1"/>
    <dgm:cxn modelId="{AAD90230-CC0B-499C-96D4-9FCC182FFF52}" type="presOf" srcId="{7D1BDF44-63C5-4DCE-BA9C-4FBB31CDF38B}" destId="{08AA59E9-610F-40E1-B4EF-C5ECD5B59B8D}" srcOrd="0" destOrd="0" presId="urn:microsoft.com/office/officeart/2005/8/layout/gear1"/>
    <dgm:cxn modelId="{749D2F1B-578F-47F2-81AF-FB31527200A7}" type="presOf" srcId="{1BDE82ED-B9C4-4ACF-9497-301A1D15DDAB}" destId="{460930D5-4F4D-4E8B-B0A4-E83B7CCB9244}" srcOrd="2" destOrd="0" presId="urn:microsoft.com/office/officeart/2005/8/layout/gear1"/>
    <dgm:cxn modelId="{C44DE288-C8EF-4737-A1E5-E1F6FC81571C}" type="presOf" srcId="{7D1BDF44-63C5-4DCE-BA9C-4FBB31CDF38B}" destId="{8EA56D45-9369-4489-A35A-30A5584597A5}" srcOrd="2" destOrd="0" presId="urn:microsoft.com/office/officeart/2005/8/layout/gear1"/>
    <dgm:cxn modelId="{094307DE-309E-4B51-977B-517A30A5585B}" type="presParOf" srcId="{24C1EBDC-04E4-4FAF-914D-7310F067EE14}" destId="{DFBDEED0-F98B-434E-BE5A-DE7928FB0743}" srcOrd="0" destOrd="0" presId="urn:microsoft.com/office/officeart/2005/8/layout/gear1"/>
    <dgm:cxn modelId="{B07A0053-3A4E-4600-81EB-DFBDF298D83C}" type="presParOf" srcId="{24C1EBDC-04E4-4FAF-914D-7310F067EE14}" destId="{7FB8C71E-2DC7-4959-86C7-E0B91D4A187C}" srcOrd="1" destOrd="0" presId="urn:microsoft.com/office/officeart/2005/8/layout/gear1"/>
    <dgm:cxn modelId="{ACF04041-73C5-43AF-BA00-595C6D9F6FA2}" type="presParOf" srcId="{24C1EBDC-04E4-4FAF-914D-7310F067EE14}" destId="{CEE20075-355A-492A-B828-D63EB7DA53B5}" srcOrd="2" destOrd="0" presId="urn:microsoft.com/office/officeart/2005/8/layout/gear1"/>
    <dgm:cxn modelId="{CBCAAD2D-016C-4CAC-9045-D6EB88D4A614}" type="presParOf" srcId="{24C1EBDC-04E4-4FAF-914D-7310F067EE14}" destId="{EC584187-9DE7-44E8-B652-BFE6A3C5A7BF}" srcOrd="3" destOrd="0" presId="urn:microsoft.com/office/officeart/2005/8/layout/gear1"/>
    <dgm:cxn modelId="{B3ACA8FC-B4F7-4070-9040-736A330FE190}" type="presParOf" srcId="{24C1EBDC-04E4-4FAF-914D-7310F067EE14}" destId="{0F3FB4C5-56AF-46BF-BD82-846F9B8EF1C6}" srcOrd="4" destOrd="0" presId="urn:microsoft.com/office/officeart/2005/8/layout/gear1"/>
    <dgm:cxn modelId="{FD11FB77-C9D3-4C61-8F49-9C3AEF2256BF}" type="presParOf" srcId="{24C1EBDC-04E4-4FAF-914D-7310F067EE14}" destId="{460930D5-4F4D-4E8B-B0A4-E83B7CCB9244}" srcOrd="5" destOrd="0" presId="urn:microsoft.com/office/officeart/2005/8/layout/gear1"/>
    <dgm:cxn modelId="{5DF8D023-0FA7-475B-93B6-BDD82E8E2184}" type="presParOf" srcId="{24C1EBDC-04E4-4FAF-914D-7310F067EE14}" destId="{08AA59E9-610F-40E1-B4EF-C5ECD5B59B8D}" srcOrd="6" destOrd="0" presId="urn:microsoft.com/office/officeart/2005/8/layout/gear1"/>
    <dgm:cxn modelId="{2FCD5031-7CD4-4DE4-AE84-031D8EA8A16E}" type="presParOf" srcId="{24C1EBDC-04E4-4FAF-914D-7310F067EE14}" destId="{B35DC36C-86D3-44FD-92AC-FAF627302DC3}" srcOrd="7" destOrd="0" presId="urn:microsoft.com/office/officeart/2005/8/layout/gear1"/>
    <dgm:cxn modelId="{753E22AE-E170-43AC-83EC-CA7F2C5D3B8E}" type="presParOf" srcId="{24C1EBDC-04E4-4FAF-914D-7310F067EE14}" destId="{8EA56D45-9369-4489-A35A-30A5584597A5}" srcOrd="8" destOrd="0" presId="urn:microsoft.com/office/officeart/2005/8/layout/gear1"/>
    <dgm:cxn modelId="{82A29BBD-C844-4F40-B3C1-FEA1160007B9}" type="presParOf" srcId="{24C1EBDC-04E4-4FAF-914D-7310F067EE14}" destId="{D6AF756D-B22A-4B71-866B-95C935C4F8B6}" srcOrd="9" destOrd="0" presId="urn:microsoft.com/office/officeart/2005/8/layout/gear1"/>
    <dgm:cxn modelId="{3836543E-2047-47FF-9199-AFC2C1305E99}" type="presParOf" srcId="{24C1EBDC-04E4-4FAF-914D-7310F067EE14}" destId="{C4C10B75-D03B-4AAE-9ABD-EBFDA92A8006}" srcOrd="10" destOrd="0" presId="urn:microsoft.com/office/officeart/2005/8/layout/gear1"/>
    <dgm:cxn modelId="{B7C7F8B6-CDFA-4FAD-A337-62FD5764B9B6}" type="presParOf" srcId="{24C1EBDC-04E4-4FAF-914D-7310F067EE14}" destId="{F67D0CFF-3301-4E50-9552-07560DDC0A6D}" srcOrd="11" destOrd="0" presId="urn:microsoft.com/office/officeart/2005/8/layout/gear1"/>
    <dgm:cxn modelId="{F63DFF51-276D-4DCD-8C8D-7BDAAB808A49}" type="presParOf" srcId="{24C1EBDC-04E4-4FAF-914D-7310F067EE14}" destId="{CB86F2D5-FD3D-489F-A066-B65875B05B2D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FAD0A898-7A06-4CBA-AD51-3B43828596C4}" type="doc">
      <dgm:prSet loTypeId="urn:microsoft.com/office/officeart/2009/3/layout/StepUp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CD4CB402-E4FE-47A1-A58C-123DB95D978A}">
      <dgm:prSet phldrT="[Текст]"/>
      <dgm:spPr/>
      <dgm:t>
        <a:bodyPr/>
        <a:lstStyle/>
        <a:p>
          <a:r>
            <a:rPr lang="uk-UA" dirty="0" smtClean="0"/>
            <a:t>дидактичний</a:t>
          </a:r>
          <a:endParaRPr lang="uk-UA" dirty="0"/>
        </a:p>
      </dgm:t>
    </dgm:pt>
    <dgm:pt modelId="{B770EBBD-C989-4D43-9341-C877E90A7293}" type="parTrans" cxnId="{002EBF8D-5A63-4FB2-9DA3-ED0AE8EA2999}">
      <dgm:prSet/>
      <dgm:spPr/>
      <dgm:t>
        <a:bodyPr/>
        <a:lstStyle/>
        <a:p>
          <a:endParaRPr lang="uk-UA"/>
        </a:p>
      </dgm:t>
    </dgm:pt>
    <dgm:pt modelId="{73F1090F-AE6D-4868-AE71-42F47089296F}" type="sibTrans" cxnId="{002EBF8D-5A63-4FB2-9DA3-ED0AE8EA2999}">
      <dgm:prSet/>
      <dgm:spPr/>
      <dgm:t>
        <a:bodyPr/>
        <a:lstStyle/>
        <a:p>
          <a:endParaRPr lang="uk-UA"/>
        </a:p>
      </dgm:t>
    </dgm:pt>
    <dgm:pt modelId="{20F7067D-D758-4C36-918E-B9FB9639BDAA}">
      <dgm:prSet phldrT="[Текст]"/>
      <dgm:spPr/>
      <dgm:t>
        <a:bodyPr/>
        <a:lstStyle/>
        <a:p>
          <a:r>
            <a:rPr lang="uk-UA" dirty="0" err="1" smtClean="0"/>
            <a:t>подієвий</a:t>
          </a:r>
          <a:endParaRPr lang="uk-UA" dirty="0"/>
        </a:p>
      </dgm:t>
    </dgm:pt>
    <dgm:pt modelId="{2CCEE921-9674-4599-AFFB-7C233DCFB8F6}" type="parTrans" cxnId="{7BE10999-A97A-41E0-9388-C4DE86FECBD4}">
      <dgm:prSet/>
      <dgm:spPr/>
      <dgm:t>
        <a:bodyPr/>
        <a:lstStyle/>
        <a:p>
          <a:endParaRPr lang="uk-UA"/>
        </a:p>
      </dgm:t>
    </dgm:pt>
    <dgm:pt modelId="{CAEE8964-B652-4B79-B14B-7429FF5BDB9F}" type="sibTrans" cxnId="{7BE10999-A97A-41E0-9388-C4DE86FECBD4}">
      <dgm:prSet/>
      <dgm:spPr/>
      <dgm:t>
        <a:bodyPr/>
        <a:lstStyle/>
        <a:p>
          <a:endParaRPr lang="uk-UA"/>
        </a:p>
      </dgm:t>
    </dgm:pt>
    <dgm:pt modelId="{6A974D2A-B39A-4599-B984-DF6D68C65062}">
      <dgm:prSet phldrT="[Текст]"/>
      <dgm:spPr/>
      <dgm:t>
        <a:bodyPr/>
        <a:lstStyle/>
        <a:p>
          <a:r>
            <a:rPr lang="uk-UA" dirty="0" smtClean="0"/>
            <a:t>фізкультурний</a:t>
          </a:r>
          <a:endParaRPr lang="uk-UA" dirty="0"/>
        </a:p>
      </dgm:t>
    </dgm:pt>
    <dgm:pt modelId="{9573D92E-47FC-4D49-850F-A8B5B14D4FB5}" type="parTrans" cxnId="{77792DFB-2BA5-4120-A364-B51AB2FA3F1C}">
      <dgm:prSet/>
      <dgm:spPr/>
      <dgm:t>
        <a:bodyPr/>
        <a:lstStyle/>
        <a:p>
          <a:endParaRPr lang="uk-UA"/>
        </a:p>
      </dgm:t>
    </dgm:pt>
    <dgm:pt modelId="{AADB5366-D06D-4A93-81D7-4865FEF47C8D}" type="sibTrans" cxnId="{77792DFB-2BA5-4120-A364-B51AB2FA3F1C}">
      <dgm:prSet/>
      <dgm:spPr/>
      <dgm:t>
        <a:bodyPr/>
        <a:lstStyle/>
        <a:p>
          <a:endParaRPr lang="uk-UA"/>
        </a:p>
      </dgm:t>
    </dgm:pt>
    <dgm:pt modelId="{3374360B-28C0-40EA-9210-5D741AEFAE0A}">
      <dgm:prSet/>
      <dgm:spPr/>
      <dgm:t>
        <a:bodyPr/>
        <a:lstStyle/>
        <a:p>
          <a:endParaRPr lang="uk-UA"/>
        </a:p>
      </dgm:t>
    </dgm:pt>
    <dgm:pt modelId="{6347CB77-A105-45B4-9762-482490923AD4}" type="parTrans" cxnId="{27F66BAE-0AAB-44AD-A9A2-4847FFC31060}">
      <dgm:prSet/>
      <dgm:spPr/>
      <dgm:t>
        <a:bodyPr/>
        <a:lstStyle/>
        <a:p>
          <a:endParaRPr lang="uk-UA"/>
        </a:p>
      </dgm:t>
    </dgm:pt>
    <dgm:pt modelId="{9904CE43-004C-4368-A568-BCFDA131BACC}" type="sibTrans" cxnId="{27F66BAE-0AAB-44AD-A9A2-4847FFC31060}">
      <dgm:prSet/>
      <dgm:spPr/>
      <dgm:t>
        <a:bodyPr/>
        <a:lstStyle/>
        <a:p>
          <a:endParaRPr lang="uk-UA"/>
        </a:p>
      </dgm:t>
    </dgm:pt>
    <dgm:pt modelId="{E30E3A8D-69E2-4D13-8008-22EE73E569AB}">
      <dgm:prSet/>
      <dgm:spPr/>
      <dgm:t>
        <a:bodyPr/>
        <a:lstStyle/>
        <a:p>
          <a:endParaRPr lang="uk-UA"/>
        </a:p>
      </dgm:t>
    </dgm:pt>
    <dgm:pt modelId="{C05DBC1E-9748-411E-BD90-C9B97D4B79C8}" type="parTrans" cxnId="{A24800C9-607E-488C-BF45-8743BD570EE6}">
      <dgm:prSet/>
      <dgm:spPr/>
      <dgm:t>
        <a:bodyPr/>
        <a:lstStyle/>
        <a:p>
          <a:endParaRPr lang="uk-UA"/>
        </a:p>
      </dgm:t>
    </dgm:pt>
    <dgm:pt modelId="{BE2F0236-FC8F-48DF-AF5C-8C6D5DD1971B}" type="sibTrans" cxnId="{A24800C9-607E-488C-BF45-8743BD570EE6}">
      <dgm:prSet/>
      <dgm:spPr/>
      <dgm:t>
        <a:bodyPr/>
        <a:lstStyle/>
        <a:p>
          <a:endParaRPr lang="uk-UA"/>
        </a:p>
      </dgm:t>
    </dgm:pt>
    <dgm:pt modelId="{49CA2E30-E770-40A6-A527-6B2A357139A3}" type="pres">
      <dgm:prSet presAssocID="{FAD0A898-7A06-4CBA-AD51-3B43828596C4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A8579800-95E9-4439-BFB1-ECEDA189286B}" type="pres">
      <dgm:prSet presAssocID="{CD4CB402-E4FE-47A1-A58C-123DB95D978A}" presName="composite" presStyleCnt="0"/>
      <dgm:spPr/>
    </dgm:pt>
    <dgm:pt modelId="{B8A0BE5E-F8B9-42C9-B961-275186474058}" type="pres">
      <dgm:prSet presAssocID="{CD4CB402-E4FE-47A1-A58C-123DB95D978A}" presName="LShape" presStyleLbl="alignNode1" presStyleIdx="0" presStyleCnt="9"/>
      <dgm:spPr/>
    </dgm:pt>
    <dgm:pt modelId="{C4EA42A1-C1E2-40CC-BC89-28CE6A33D1FC}" type="pres">
      <dgm:prSet presAssocID="{CD4CB402-E4FE-47A1-A58C-123DB95D978A}" presName="ParentText" presStyleLbl="revTx" presStyleIdx="0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E33766A9-4ECB-473F-A0DB-D98DB941EDF1}" type="pres">
      <dgm:prSet presAssocID="{CD4CB402-E4FE-47A1-A58C-123DB95D978A}" presName="Triangle" presStyleLbl="alignNode1" presStyleIdx="1" presStyleCnt="9"/>
      <dgm:spPr/>
    </dgm:pt>
    <dgm:pt modelId="{174739E7-9E40-47A3-A720-922A488C8ECE}" type="pres">
      <dgm:prSet presAssocID="{73F1090F-AE6D-4868-AE71-42F47089296F}" presName="sibTrans" presStyleCnt="0"/>
      <dgm:spPr/>
    </dgm:pt>
    <dgm:pt modelId="{88B89914-896E-4F50-9444-45D50B2594A0}" type="pres">
      <dgm:prSet presAssocID="{73F1090F-AE6D-4868-AE71-42F47089296F}" presName="space" presStyleCnt="0"/>
      <dgm:spPr/>
    </dgm:pt>
    <dgm:pt modelId="{87DEA5BF-C0CF-4E3F-9E4A-57ACD07F2A84}" type="pres">
      <dgm:prSet presAssocID="{20F7067D-D758-4C36-918E-B9FB9639BDAA}" presName="composite" presStyleCnt="0"/>
      <dgm:spPr/>
    </dgm:pt>
    <dgm:pt modelId="{FB40EFE2-9AD3-4DC1-BBA9-002F9DE88F9F}" type="pres">
      <dgm:prSet presAssocID="{20F7067D-D758-4C36-918E-B9FB9639BDAA}" presName="LShape" presStyleLbl="alignNode1" presStyleIdx="2" presStyleCnt="9"/>
      <dgm:spPr/>
    </dgm:pt>
    <dgm:pt modelId="{7D6E9BD0-F379-4D64-9592-071BCDA15F46}" type="pres">
      <dgm:prSet presAssocID="{20F7067D-D758-4C36-918E-B9FB9639BDAA}" presName="ParentText" presStyleLbl="revTx" presStyleIdx="1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2376993-3D93-4DB8-94C6-9FB224F418C4}" type="pres">
      <dgm:prSet presAssocID="{20F7067D-D758-4C36-918E-B9FB9639BDAA}" presName="Triangle" presStyleLbl="alignNode1" presStyleIdx="3" presStyleCnt="9"/>
      <dgm:spPr/>
    </dgm:pt>
    <dgm:pt modelId="{1E7E95D9-5021-45DC-8C16-43B02B0F749E}" type="pres">
      <dgm:prSet presAssocID="{CAEE8964-B652-4B79-B14B-7429FF5BDB9F}" presName="sibTrans" presStyleCnt="0"/>
      <dgm:spPr/>
    </dgm:pt>
    <dgm:pt modelId="{6A91059E-0BCA-4792-B189-88F43AD7DD59}" type="pres">
      <dgm:prSet presAssocID="{CAEE8964-B652-4B79-B14B-7429FF5BDB9F}" presName="space" presStyleCnt="0"/>
      <dgm:spPr/>
    </dgm:pt>
    <dgm:pt modelId="{54EA2FD0-58B4-447D-9719-C31E2EE196DF}" type="pres">
      <dgm:prSet presAssocID="{3374360B-28C0-40EA-9210-5D741AEFAE0A}" presName="composite" presStyleCnt="0"/>
      <dgm:spPr/>
    </dgm:pt>
    <dgm:pt modelId="{D9B2A33A-EDB2-49E1-8518-0C3BAD41671B}" type="pres">
      <dgm:prSet presAssocID="{3374360B-28C0-40EA-9210-5D741AEFAE0A}" presName="LShape" presStyleLbl="alignNode1" presStyleIdx="4" presStyleCnt="9"/>
      <dgm:spPr/>
    </dgm:pt>
    <dgm:pt modelId="{83CB3E9A-AE85-489F-B6EB-F6BBDFC09C41}" type="pres">
      <dgm:prSet presAssocID="{3374360B-28C0-40EA-9210-5D741AEFAE0A}" presName="ParentText" presStyleLbl="revTx" presStyleIdx="2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AC086F2-EC71-45AE-B9FB-AFC37F697885}" type="pres">
      <dgm:prSet presAssocID="{3374360B-28C0-40EA-9210-5D741AEFAE0A}" presName="Triangle" presStyleLbl="alignNode1" presStyleIdx="5" presStyleCnt="9"/>
      <dgm:spPr/>
    </dgm:pt>
    <dgm:pt modelId="{42C9F149-D4DA-49D7-A483-EA50524E1F06}" type="pres">
      <dgm:prSet presAssocID="{9904CE43-004C-4368-A568-BCFDA131BACC}" presName="sibTrans" presStyleCnt="0"/>
      <dgm:spPr/>
    </dgm:pt>
    <dgm:pt modelId="{BF2D4CF9-9B25-4DFB-B68E-82D80CB5312F}" type="pres">
      <dgm:prSet presAssocID="{9904CE43-004C-4368-A568-BCFDA131BACC}" presName="space" presStyleCnt="0"/>
      <dgm:spPr/>
    </dgm:pt>
    <dgm:pt modelId="{C3A4E7AE-1576-4684-BD73-D3AE029A8E9E}" type="pres">
      <dgm:prSet presAssocID="{E30E3A8D-69E2-4D13-8008-22EE73E569AB}" presName="composite" presStyleCnt="0"/>
      <dgm:spPr/>
    </dgm:pt>
    <dgm:pt modelId="{BD91CCC7-894C-457F-8E16-1FD660AB9B4D}" type="pres">
      <dgm:prSet presAssocID="{E30E3A8D-69E2-4D13-8008-22EE73E569AB}" presName="LShape" presStyleLbl="alignNode1" presStyleIdx="6" presStyleCnt="9"/>
      <dgm:spPr/>
    </dgm:pt>
    <dgm:pt modelId="{E849EDF8-3CB2-468D-AB4F-9AC3DC27A71A}" type="pres">
      <dgm:prSet presAssocID="{E30E3A8D-69E2-4D13-8008-22EE73E569AB}" presName="ParentText" presStyleLbl="revTx" presStyleIdx="3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8D54280-16F5-47FB-B56A-206E5843448D}" type="pres">
      <dgm:prSet presAssocID="{E30E3A8D-69E2-4D13-8008-22EE73E569AB}" presName="Triangle" presStyleLbl="alignNode1" presStyleIdx="7" presStyleCnt="9"/>
      <dgm:spPr/>
    </dgm:pt>
    <dgm:pt modelId="{8F233EEA-64BE-429A-A79D-DCC6C947B21E}" type="pres">
      <dgm:prSet presAssocID="{BE2F0236-FC8F-48DF-AF5C-8C6D5DD1971B}" presName="sibTrans" presStyleCnt="0"/>
      <dgm:spPr/>
    </dgm:pt>
    <dgm:pt modelId="{9C0CEEA5-340E-4718-8FC0-743C2274B22D}" type="pres">
      <dgm:prSet presAssocID="{BE2F0236-FC8F-48DF-AF5C-8C6D5DD1971B}" presName="space" presStyleCnt="0"/>
      <dgm:spPr/>
    </dgm:pt>
    <dgm:pt modelId="{1DBAA794-48F7-475A-A034-0F6BD8FD7FC1}" type="pres">
      <dgm:prSet presAssocID="{6A974D2A-B39A-4599-B984-DF6D68C65062}" presName="composite" presStyleCnt="0"/>
      <dgm:spPr/>
    </dgm:pt>
    <dgm:pt modelId="{3A2120AC-6DA1-4C8E-8E0E-430632FD3454}" type="pres">
      <dgm:prSet presAssocID="{6A974D2A-B39A-4599-B984-DF6D68C65062}" presName="LShape" presStyleLbl="alignNode1" presStyleIdx="8" presStyleCnt="9"/>
      <dgm:spPr/>
    </dgm:pt>
    <dgm:pt modelId="{CB67529A-6159-4A71-9D14-29E65D879C86}" type="pres">
      <dgm:prSet presAssocID="{6A974D2A-B39A-4599-B984-DF6D68C65062}" presName="ParentText" presStyleLbl="revTx" presStyleIdx="4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293581B-807E-4A10-8A49-7A3F9A6DAA7D}" type="presOf" srcId="{E30E3A8D-69E2-4D13-8008-22EE73E569AB}" destId="{E849EDF8-3CB2-468D-AB4F-9AC3DC27A71A}" srcOrd="0" destOrd="0" presId="urn:microsoft.com/office/officeart/2009/3/layout/StepUpProcess"/>
    <dgm:cxn modelId="{7BE10999-A97A-41E0-9388-C4DE86FECBD4}" srcId="{FAD0A898-7A06-4CBA-AD51-3B43828596C4}" destId="{20F7067D-D758-4C36-918E-B9FB9639BDAA}" srcOrd="1" destOrd="0" parTransId="{2CCEE921-9674-4599-AFFB-7C233DCFB8F6}" sibTransId="{CAEE8964-B652-4B79-B14B-7429FF5BDB9F}"/>
    <dgm:cxn modelId="{A24800C9-607E-488C-BF45-8743BD570EE6}" srcId="{FAD0A898-7A06-4CBA-AD51-3B43828596C4}" destId="{E30E3A8D-69E2-4D13-8008-22EE73E569AB}" srcOrd="3" destOrd="0" parTransId="{C05DBC1E-9748-411E-BD90-C9B97D4B79C8}" sibTransId="{BE2F0236-FC8F-48DF-AF5C-8C6D5DD1971B}"/>
    <dgm:cxn modelId="{3E23DEE0-A96E-4A0D-B1D8-AB2157223A67}" type="presOf" srcId="{20F7067D-D758-4C36-918E-B9FB9639BDAA}" destId="{7D6E9BD0-F379-4D64-9592-071BCDA15F46}" srcOrd="0" destOrd="0" presId="urn:microsoft.com/office/officeart/2009/3/layout/StepUpProcess"/>
    <dgm:cxn modelId="{002EBF8D-5A63-4FB2-9DA3-ED0AE8EA2999}" srcId="{FAD0A898-7A06-4CBA-AD51-3B43828596C4}" destId="{CD4CB402-E4FE-47A1-A58C-123DB95D978A}" srcOrd="0" destOrd="0" parTransId="{B770EBBD-C989-4D43-9341-C877E90A7293}" sibTransId="{73F1090F-AE6D-4868-AE71-42F47089296F}"/>
    <dgm:cxn modelId="{27F66BAE-0AAB-44AD-A9A2-4847FFC31060}" srcId="{FAD0A898-7A06-4CBA-AD51-3B43828596C4}" destId="{3374360B-28C0-40EA-9210-5D741AEFAE0A}" srcOrd="2" destOrd="0" parTransId="{6347CB77-A105-45B4-9762-482490923AD4}" sibTransId="{9904CE43-004C-4368-A568-BCFDA131BACC}"/>
    <dgm:cxn modelId="{D37F7EB0-27B8-4B21-B31D-34419FFC7D36}" type="presOf" srcId="{3374360B-28C0-40EA-9210-5D741AEFAE0A}" destId="{83CB3E9A-AE85-489F-B6EB-F6BBDFC09C41}" srcOrd="0" destOrd="0" presId="urn:microsoft.com/office/officeart/2009/3/layout/StepUpProcess"/>
    <dgm:cxn modelId="{03746FCD-2C0F-41B9-A95B-4A6297E29A53}" type="presOf" srcId="{FAD0A898-7A06-4CBA-AD51-3B43828596C4}" destId="{49CA2E30-E770-40A6-A527-6B2A357139A3}" srcOrd="0" destOrd="0" presId="urn:microsoft.com/office/officeart/2009/3/layout/StepUpProcess"/>
    <dgm:cxn modelId="{77792DFB-2BA5-4120-A364-B51AB2FA3F1C}" srcId="{FAD0A898-7A06-4CBA-AD51-3B43828596C4}" destId="{6A974D2A-B39A-4599-B984-DF6D68C65062}" srcOrd="4" destOrd="0" parTransId="{9573D92E-47FC-4D49-850F-A8B5B14D4FB5}" sibTransId="{AADB5366-D06D-4A93-81D7-4865FEF47C8D}"/>
    <dgm:cxn modelId="{4F9252F9-2B77-4251-8D92-9DC77BA7DB5F}" type="presOf" srcId="{CD4CB402-E4FE-47A1-A58C-123DB95D978A}" destId="{C4EA42A1-C1E2-40CC-BC89-28CE6A33D1FC}" srcOrd="0" destOrd="0" presId="urn:microsoft.com/office/officeart/2009/3/layout/StepUpProcess"/>
    <dgm:cxn modelId="{ED26BC36-A58A-49FA-8DF6-EED713D0DAE2}" type="presOf" srcId="{6A974D2A-B39A-4599-B984-DF6D68C65062}" destId="{CB67529A-6159-4A71-9D14-29E65D879C86}" srcOrd="0" destOrd="0" presId="urn:microsoft.com/office/officeart/2009/3/layout/StepUpProcess"/>
    <dgm:cxn modelId="{C402EE56-623F-4AE0-A89F-5BE8A1FE1F57}" type="presParOf" srcId="{49CA2E30-E770-40A6-A527-6B2A357139A3}" destId="{A8579800-95E9-4439-BFB1-ECEDA189286B}" srcOrd="0" destOrd="0" presId="urn:microsoft.com/office/officeart/2009/3/layout/StepUpProcess"/>
    <dgm:cxn modelId="{DDA746C1-DA3F-40B3-86B4-C00C35965092}" type="presParOf" srcId="{A8579800-95E9-4439-BFB1-ECEDA189286B}" destId="{B8A0BE5E-F8B9-42C9-B961-275186474058}" srcOrd="0" destOrd="0" presId="urn:microsoft.com/office/officeart/2009/3/layout/StepUpProcess"/>
    <dgm:cxn modelId="{B41E32EA-2E38-428E-9419-9406074D4D05}" type="presParOf" srcId="{A8579800-95E9-4439-BFB1-ECEDA189286B}" destId="{C4EA42A1-C1E2-40CC-BC89-28CE6A33D1FC}" srcOrd="1" destOrd="0" presId="urn:microsoft.com/office/officeart/2009/3/layout/StepUpProcess"/>
    <dgm:cxn modelId="{A41D45F7-8809-4991-BD46-C3A67AF24353}" type="presParOf" srcId="{A8579800-95E9-4439-BFB1-ECEDA189286B}" destId="{E33766A9-4ECB-473F-A0DB-D98DB941EDF1}" srcOrd="2" destOrd="0" presId="urn:microsoft.com/office/officeart/2009/3/layout/StepUpProcess"/>
    <dgm:cxn modelId="{37E511B5-F424-4F8C-B753-64CC71CA98F5}" type="presParOf" srcId="{49CA2E30-E770-40A6-A527-6B2A357139A3}" destId="{174739E7-9E40-47A3-A720-922A488C8ECE}" srcOrd="1" destOrd="0" presId="urn:microsoft.com/office/officeart/2009/3/layout/StepUpProcess"/>
    <dgm:cxn modelId="{EC96427E-0086-4189-8FDB-E56EA286D023}" type="presParOf" srcId="{174739E7-9E40-47A3-A720-922A488C8ECE}" destId="{88B89914-896E-4F50-9444-45D50B2594A0}" srcOrd="0" destOrd="0" presId="urn:microsoft.com/office/officeart/2009/3/layout/StepUpProcess"/>
    <dgm:cxn modelId="{6A9EB59F-7FDF-4CA2-967E-503F89010738}" type="presParOf" srcId="{49CA2E30-E770-40A6-A527-6B2A357139A3}" destId="{87DEA5BF-C0CF-4E3F-9E4A-57ACD07F2A84}" srcOrd="2" destOrd="0" presId="urn:microsoft.com/office/officeart/2009/3/layout/StepUpProcess"/>
    <dgm:cxn modelId="{23012789-F5C9-4718-B7FB-731E0D9FA39B}" type="presParOf" srcId="{87DEA5BF-C0CF-4E3F-9E4A-57ACD07F2A84}" destId="{FB40EFE2-9AD3-4DC1-BBA9-002F9DE88F9F}" srcOrd="0" destOrd="0" presId="urn:microsoft.com/office/officeart/2009/3/layout/StepUpProcess"/>
    <dgm:cxn modelId="{46D333E4-8AF8-46CA-8108-EF61C04857B0}" type="presParOf" srcId="{87DEA5BF-C0CF-4E3F-9E4A-57ACD07F2A84}" destId="{7D6E9BD0-F379-4D64-9592-071BCDA15F46}" srcOrd="1" destOrd="0" presId="urn:microsoft.com/office/officeart/2009/3/layout/StepUpProcess"/>
    <dgm:cxn modelId="{BAEFD6B2-4E77-41D1-A41E-65800BDFD503}" type="presParOf" srcId="{87DEA5BF-C0CF-4E3F-9E4A-57ACD07F2A84}" destId="{62376993-3D93-4DB8-94C6-9FB224F418C4}" srcOrd="2" destOrd="0" presId="urn:microsoft.com/office/officeart/2009/3/layout/StepUpProcess"/>
    <dgm:cxn modelId="{7864122C-3B13-48BF-832F-80E2F1D84DE0}" type="presParOf" srcId="{49CA2E30-E770-40A6-A527-6B2A357139A3}" destId="{1E7E95D9-5021-45DC-8C16-43B02B0F749E}" srcOrd="3" destOrd="0" presId="urn:microsoft.com/office/officeart/2009/3/layout/StepUpProcess"/>
    <dgm:cxn modelId="{51F2AA9D-E9A9-4D81-9B6D-EFB068AF2D75}" type="presParOf" srcId="{1E7E95D9-5021-45DC-8C16-43B02B0F749E}" destId="{6A91059E-0BCA-4792-B189-88F43AD7DD59}" srcOrd="0" destOrd="0" presId="urn:microsoft.com/office/officeart/2009/3/layout/StepUpProcess"/>
    <dgm:cxn modelId="{EAE0109D-1D09-4274-B97A-AFD27F5D0010}" type="presParOf" srcId="{49CA2E30-E770-40A6-A527-6B2A357139A3}" destId="{54EA2FD0-58B4-447D-9719-C31E2EE196DF}" srcOrd="4" destOrd="0" presId="urn:microsoft.com/office/officeart/2009/3/layout/StepUpProcess"/>
    <dgm:cxn modelId="{F3E5D73E-130E-4107-853D-F7B593539F99}" type="presParOf" srcId="{54EA2FD0-58B4-447D-9719-C31E2EE196DF}" destId="{D9B2A33A-EDB2-49E1-8518-0C3BAD41671B}" srcOrd="0" destOrd="0" presId="urn:microsoft.com/office/officeart/2009/3/layout/StepUpProcess"/>
    <dgm:cxn modelId="{2BB83AD1-1708-4B16-B8CC-327A2EBE4EB6}" type="presParOf" srcId="{54EA2FD0-58B4-447D-9719-C31E2EE196DF}" destId="{83CB3E9A-AE85-489F-B6EB-F6BBDFC09C41}" srcOrd="1" destOrd="0" presId="urn:microsoft.com/office/officeart/2009/3/layout/StepUpProcess"/>
    <dgm:cxn modelId="{136B01D4-6284-44A8-B09E-3274AF7BE8C5}" type="presParOf" srcId="{54EA2FD0-58B4-447D-9719-C31E2EE196DF}" destId="{5AC086F2-EC71-45AE-B9FB-AFC37F697885}" srcOrd="2" destOrd="0" presId="urn:microsoft.com/office/officeart/2009/3/layout/StepUpProcess"/>
    <dgm:cxn modelId="{088BC707-6836-41CA-B922-664D31A13D6E}" type="presParOf" srcId="{49CA2E30-E770-40A6-A527-6B2A357139A3}" destId="{42C9F149-D4DA-49D7-A483-EA50524E1F06}" srcOrd="5" destOrd="0" presId="urn:microsoft.com/office/officeart/2009/3/layout/StepUpProcess"/>
    <dgm:cxn modelId="{7CCD96CE-8AE1-45D7-B940-E0F35C4FA312}" type="presParOf" srcId="{42C9F149-D4DA-49D7-A483-EA50524E1F06}" destId="{BF2D4CF9-9B25-4DFB-B68E-82D80CB5312F}" srcOrd="0" destOrd="0" presId="urn:microsoft.com/office/officeart/2009/3/layout/StepUpProcess"/>
    <dgm:cxn modelId="{6D551EF8-D490-44C5-A0E7-2C813B590F07}" type="presParOf" srcId="{49CA2E30-E770-40A6-A527-6B2A357139A3}" destId="{C3A4E7AE-1576-4684-BD73-D3AE029A8E9E}" srcOrd="6" destOrd="0" presId="urn:microsoft.com/office/officeart/2009/3/layout/StepUpProcess"/>
    <dgm:cxn modelId="{44B61AC8-E25A-4C6E-85E5-8F7C1C3FF5C1}" type="presParOf" srcId="{C3A4E7AE-1576-4684-BD73-D3AE029A8E9E}" destId="{BD91CCC7-894C-457F-8E16-1FD660AB9B4D}" srcOrd="0" destOrd="0" presId="urn:microsoft.com/office/officeart/2009/3/layout/StepUpProcess"/>
    <dgm:cxn modelId="{EF61C097-5DF2-4E7E-8C62-0104267762A3}" type="presParOf" srcId="{C3A4E7AE-1576-4684-BD73-D3AE029A8E9E}" destId="{E849EDF8-3CB2-468D-AB4F-9AC3DC27A71A}" srcOrd="1" destOrd="0" presId="urn:microsoft.com/office/officeart/2009/3/layout/StepUpProcess"/>
    <dgm:cxn modelId="{AD970F0D-3BD9-4B56-9129-7384E85C05F7}" type="presParOf" srcId="{C3A4E7AE-1576-4684-BD73-D3AE029A8E9E}" destId="{68D54280-16F5-47FB-B56A-206E5843448D}" srcOrd="2" destOrd="0" presId="urn:microsoft.com/office/officeart/2009/3/layout/StepUpProcess"/>
    <dgm:cxn modelId="{1003E35C-A8FC-41EB-9CD5-6CB6CCF48A63}" type="presParOf" srcId="{49CA2E30-E770-40A6-A527-6B2A357139A3}" destId="{8F233EEA-64BE-429A-A79D-DCC6C947B21E}" srcOrd="7" destOrd="0" presId="urn:microsoft.com/office/officeart/2009/3/layout/StepUpProcess"/>
    <dgm:cxn modelId="{C17DA71D-F6DA-4ABC-8F6C-7757955F7FA6}" type="presParOf" srcId="{8F233EEA-64BE-429A-A79D-DCC6C947B21E}" destId="{9C0CEEA5-340E-4718-8FC0-743C2274B22D}" srcOrd="0" destOrd="0" presId="urn:microsoft.com/office/officeart/2009/3/layout/StepUpProcess"/>
    <dgm:cxn modelId="{1707DE68-5500-4004-8C1A-265FA091B573}" type="presParOf" srcId="{49CA2E30-E770-40A6-A527-6B2A357139A3}" destId="{1DBAA794-48F7-475A-A034-0F6BD8FD7FC1}" srcOrd="8" destOrd="0" presId="urn:microsoft.com/office/officeart/2009/3/layout/StepUpProcess"/>
    <dgm:cxn modelId="{1DA13358-93A0-4811-BFCD-2AF3A2B3CD47}" type="presParOf" srcId="{1DBAA794-48F7-475A-A034-0F6BD8FD7FC1}" destId="{3A2120AC-6DA1-4C8E-8E0E-430632FD3454}" srcOrd="0" destOrd="0" presId="urn:microsoft.com/office/officeart/2009/3/layout/StepUpProcess"/>
    <dgm:cxn modelId="{4FECECA5-1534-480B-9BB7-5DFA84F0DDDE}" type="presParOf" srcId="{1DBAA794-48F7-475A-A034-0F6BD8FD7FC1}" destId="{CB67529A-6159-4A71-9D14-29E65D879C86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51E4E20-793C-4837-99FE-AAF6BF58A447}">
      <dsp:nvSpPr>
        <dsp:cNvPr id="0" name=""/>
        <dsp:cNvSpPr/>
      </dsp:nvSpPr>
      <dsp:spPr>
        <a:xfrm>
          <a:off x="3048251" y="347292"/>
          <a:ext cx="4488090" cy="4488090"/>
        </a:xfrm>
        <a:prstGeom prst="pie">
          <a:avLst>
            <a:gd name="adj1" fmla="val 16200000"/>
            <a:gd name="adj2" fmla="val 18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/>
            <a:t>Оптимальну організацію навчального процесу в школі</a:t>
          </a:r>
          <a:endParaRPr lang="uk-UA" sz="1800" kern="1200" dirty="0"/>
        </a:p>
      </dsp:txBody>
      <dsp:txXfrm>
        <a:off x="5413582" y="1298340"/>
        <a:ext cx="1602889" cy="1335741"/>
      </dsp:txXfrm>
    </dsp:sp>
    <dsp:sp modelId="{EB9421AA-5AAE-4134-9512-84026B4E2F23}">
      <dsp:nvSpPr>
        <dsp:cNvPr id="0" name=""/>
        <dsp:cNvSpPr/>
      </dsp:nvSpPr>
      <dsp:spPr>
        <a:xfrm>
          <a:off x="2955818" y="507581"/>
          <a:ext cx="4488090" cy="4488090"/>
        </a:xfrm>
        <a:prstGeom prst="pie">
          <a:avLst>
            <a:gd name="adj1" fmla="val 1800000"/>
            <a:gd name="adj2" fmla="val 90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/>
            <a:t>Повноцінний руховий режим</a:t>
          </a:r>
          <a:endParaRPr lang="uk-UA" sz="1800" kern="1200" dirty="0"/>
        </a:p>
      </dsp:txBody>
      <dsp:txXfrm>
        <a:off x="4024411" y="3419497"/>
        <a:ext cx="2404334" cy="1175452"/>
      </dsp:txXfrm>
    </dsp:sp>
    <dsp:sp modelId="{1B489BB7-B5A9-4455-B91B-E6EC33D0DF3E}">
      <dsp:nvSpPr>
        <dsp:cNvPr id="0" name=""/>
        <dsp:cNvSpPr/>
      </dsp:nvSpPr>
      <dsp:spPr>
        <a:xfrm>
          <a:off x="3027133" y="481150"/>
          <a:ext cx="4160594" cy="4220375"/>
        </a:xfrm>
        <a:prstGeom prst="pie">
          <a:avLst>
            <a:gd name="adj1" fmla="val 90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/>
            <a:t>Сприятливі умови навчання дитини у школі</a:t>
          </a:r>
          <a:endParaRPr lang="uk-UA" sz="1800" kern="1200" dirty="0"/>
        </a:p>
      </dsp:txBody>
      <dsp:txXfrm>
        <a:off x="3509068" y="1375467"/>
        <a:ext cx="1485926" cy="1256064"/>
      </dsp:txXfrm>
    </dsp:sp>
    <dsp:sp modelId="{AE2EDD8E-9C3E-4E1C-98E2-DD817CD71F45}">
      <dsp:nvSpPr>
        <dsp:cNvPr id="0" name=""/>
        <dsp:cNvSpPr/>
      </dsp:nvSpPr>
      <dsp:spPr>
        <a:xfrm>
          <a:off x="2881372" y="181808"/>
          <a:ext cx="4822590" cy="4819059"/>
        </a:xfrm>
        <a:prstGeom prst="circularArrow">
          <a:avLst>
            <a:gd name="adj1" fmla="val 5085"/>
            <a:gd name="adj2" fmla="val 327528"/>
            <a:gd name="adj3" fmla="val 1472472"/>
            <a:gd name="adj4" fmla="val 16199432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A59DF5A-39A4-4294-AA00-672ECBCB168F}">
      <dsp:nvSpPr>
        <dsp:cNvPr id="0" name=""/>
        <dsp:cNvSpPr/>
      </dsp:nvSpPr>
      <dsp:spPr>
        <a:xfrm>
          <a:off x="2677984" y="229463"/>
          <a:ext cx="5043758" cy="5043758"/>
        </a:xfrm>
        <a:prstGeom prst="circularArrow">
          <a:avLst>
            <a:gd name="adj1" fmla="val 5085"/>
            <a:gd name="adj2" fmla="val 327528"/>
            <a:gd name="adj3" fmla="val 8671970"/>
            <a:gd name="adj4" fmla="val 1800502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E62C76C-7524-42E3-B48A-D0CDC5D7569A}">
      <dsp:nvSpPr>
        <dsp:cNvPr id="0" name=""/>
        <dsp:cNvSpPr/>
      </dsp:nvSpPr>
      <dsp:spPr>
        <a:xfrm>
          <a:off x="2586494" y="70532"/>
          <a:ext cx="5043758" cy="5043758"/>
        </a:xfrm>
        <a:prstGeom prst="circularArrow">
          <a:avLst>
            <a:gd name="adj1" fmla="val 5085"/>
            <a:gd name="adj2" fmla="val 327528"/>
            <a:gd name="adj3" fmla="val 15873039"/>
            <a:gd name="adj4" fmla="val 9000000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4A65D9-4719-4FE8-9352-E0781D57321A}">
      <dsp:nvSpPr>
        <dsp:cNvPr id="0" name=""/>
        <dsp:cNvSpPr/>
      </dsp:nvSpPr>
      <dsp:spPr>
        <a:xfrm>
          <a:off x="2813674" y="637634"/>
          <a:ext cx="4254318" cy="4254318"/>
        </a:xfrm>
        <a:prstGeom prst="blockArc">
          <a:avLst>
            <a:gd name="adj1" fmla="val 10799691"/>
            <a:gd name="adj2" fmla="val 16245382"/>
            <a:gd name="adj3" fmla="val 464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CFD759D-C29F-4F4D-B877-18E15E33CF6E}">
      <dsp:nvSpPr>
        <dsp:cNvPr id="0" name=""/>
        <dsp:cNvSpPr/>
      </dsp:nvSpPr>
      <dsp:spPr>
        <a:xfrm>
          <a:off x="2813674" y="637821"/>
          <a:ext cx="4254318" cy="4254318"/>
        </a:xfrm>
        <a:prstGeom prst="blockArc">
          <a:avLst>
            <a:gd name="adj1" fmla="val 5400000"/>
            <a:gd name="adj2" fmla="val 10800000"/>
            <a:gd name="adj3" fmla="val 464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83D7B6E-3B48-4414-A8A8-43AE0E4BDD43}">
      <dsp:nvSpPr>
        <dsp:cNvPr id="0" name=""/>
        <dsp:cNvSpPr/>
      </dsp:nvSpPr>
      <dsp:spPr>
        <a:xfrm>
          <a:off x="2813674" y="637821"/>
          <a:ext cx="4254318" cy="4254318"/>
        </a:xfrm>
        <a:prstGeom prst="blockArc">
          <a:avLst>
            <a:gd name="adj1" fmla="val 0"/>
            <a:gd name="adj2" fmla="val 5400000"/>
            <a:gd name="adj3" fmla="val 464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B828094-B5DD-4F03-AE99-97C41C70F52C}">
      <dsp:nvSpPr>
        <dsp:cNvPr id="0" name=""/>
        <dsp:cNvSpPr/>
      </dsp:nvSpPr>
      <dsp:spPr>
        <a:xfrm>
          <a:off x="2813674" y="637634"/>
          <a:ext cx="4254318" cy="4254318"/>
        </a:xfrm>
        <a:prstGeom prst="blockArc">
          <a:avLst>
            <a:gd name="adj1" fmla="val 16245382"/>
            <a:gd name="adj2" fmla="val 309"/>
            <a:gd name="adj3" fmla="val 464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2BB7AE7-2747-4EAF-93FA-DD1BB3FBBE05}">
      <dsp:nvSpPr>
        <dsp:cNvPr id="0" name=""/>
        <dsp:cNvSpPr/>
      </dsp:nvSpPr>
      <dsp:spPr>
        <a:xfrm>
          <a:off x="3961240" y="1785387"/>
          <a:ext cx="1959186" cy="195918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260" tIns="48260" rIns="48260" bIns="4826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800" kern="1200" dirty="0" smtClean="0"/>
            <a:t>ТИПИ</a:t>
          </a:r>
          <a:endParaRPr lang="uk-UA" sz="3800" kern="1200" dirty="0"/>
        </a:p>
      </dsp:txBody>
      <dsp:txXfrm>
        <a:off x="4248156" y="2072303"/>
        <a:ext cx="1385354" cy="1385354"/>
      </dsp:txXfrm>
    </dsp:sp>
    <dsp:sp modelId="{E8461A2D-4215-4425-817E-3BF91624C9C8}">
      <dsp:nvSpPr>
        <dsp:cNvPr id="0" name=""/>
        <dsp:cNvSpPr/>
      </dsp:nvSpPr>
      <dsp:spPr>
        <a:xfrm>
          <a:off x="3638406" y="1471"/>
          <a:ext cx="2659711" cy="137143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dirty="0" smtClean="0"/>
            <a:t>Здоров’язберігаючі</a:t>
          </a:r>
          <a:endParaRPr lang="uk-UA" sz="1600" kern="1200" dirty="0"/>
        </a:p>
      </dsp:txBody>
      <dsp:txXfrm>
        <a:off x="4027912" y="202312"/>
        <a:ext cx="1880699" cy="969748"/>
      </dsp:txXfrm>
    </dsp:sp>
    <dsp:sp modelId="{D4D1EA32-6E27-45CE-971F-5C3DA00280F9}">
      <dsp:nvSpPr>
        <dsp:cNvPr id="0" name=""/>
        <dsp:cNvSpPr/>
      </dsp:nvSpPr>
      <dsp:spPr>
        <a:xfrm>
          <a:off x="6172510" y="2079265"/>
          <a:ext cx="1692222" cy="137143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/>
            <a:t>Навчання здоров’ю</a:t>
          </a:r>
          <a:endParaRPr lang="uk-UA" sz="2000" kern="1200" dirty="0"/>
        </a:p>
      </dsp:txBody>
      <dsp:txXfrm>
        <a:off x="6420330" y="2280106"/>
        <a:ext cx="1196582" cy="969748"/>
      </dsp:txXfrm>
    </dsp:sp>
    <dsp:sp modelId="{95D2430D-7A6C-4DE7-B3AC-F89A6AEE9FAC}">
      <dsp:nvSpPr>
        <dsp:cNvPr id="0" name=""/>
        <dsp:cNvSpPr/>
      </dsp:nvSpPr>
      <dsp:spPr>
        <a:xfrm>
          <a:off x="3875266" y="4157052"/>
          <a:ext cx="2131134" cy="137143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/>
            <a:t>Виховання культури здоров’я</a:t>
          </a:r>
          <a:endParaRPr lang="uk-UA" sz="2000" kern="1200" dirty="0"/>
        </a:p>
      </dsp:txBody>
      <dsp:txXfrm>
        <a:off x="4187363" y="4357893"/>
        <a:ext cx="1506940" cy="969748"/>
      </dsp:txXfrm>
    </dsp:sp>
    <dsp:sp modelId="{AFC14D62-1308-4FFB-ADB9-9891D9D230B5}">
      <dsp:nvSpPr>
        <dsp:cNvPr id="0" name=""/>
        <dsp:cNvSpPr/>
      </dsp:nvSpPr>
      <dsp:spPr>
        <a:xfrm>
          <a:off x="1945572" y="2079265"/>
          <a:ext cx="1834947" cy="137143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/>
            <a:t>Оздоровчі</a:t>
          </a:r>
          <a:endParaRPr lang="uk-UA" sz="2000" kern="1200" dirty="0"/>
        </a:p>
      </dsp:txBody>
      <dsp:txXfrm>
        <a:off x="2214294" y="2280106"/>
        <a:ext cx="1297503" cy="96974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FE9229-9452-45E4-8E9C-33D066A9F029}">
      <dsp:nvSpPr>
        <dsp:cNvPr id="0" name=""/>
        <dsp:cNvSpPr/>
      </dsp:nvSpPr>
      <dsp:spPr>
        <a:xfrm>
          <a:off x="0" y="311507"/>
          <a:ext cx="4184650" cy="529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7F1BA1C-28BB-4F69-8F40-3AF7800F9EB2}">
      <dsp:nvSpPr>
        <dsp:cNvPr id="0" name=""/>
        <dsp:cNvSpPr/>
      </dsp:nvSpPr>
      <dsp:spPr>
        <a:xfrm>
          <a:off x="209232" y="1547"/>
          <a:ext cx="2929255" cy="6199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719" tIns="0" rIns="110719" bIns="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100" kern="1200" dirty="0" err="1" smtClean="0"/>
            <a:t>фізкульхвилинки</a:t>
          </a:r>
          <a:endParaRPr lang="uk-UA" sz="2100" kern="1200" dirty="0"/>
        </a:p>
      </dsp:txBody>
      <dsp:txXfrm>
        <a:off x="239494" y="31809"/>
        <a:ext cx="2868731" cy="559396"/>
      </dsp:txXfrm>
    </dsp:sp>
    <dsp:sp modelId="{006C26AF-75F0-48A8-BB5F-5DB7FBD46560}">
      <dsp:nvSpPr>
        <dsp:cNvPr id="0" name=""/>
        <dsp:cNvSpPr/>
      </dsp:nvSpPr>
      <dsp:spPr>
        <a:xfrm>
          <a:off x="0" y="1264067"/>
          <a:ext cx="4184650" cy="529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9634CF2-B6CF-4E5E-A011-199A05840FAE}">
      <dsp:nvSpPr>
        <dsp:cNvPr id="0" name=""/>
        <dsp:cNvSpPr/>
      </dsp:nvSpPr>
      <dsp:spPr>
        <a:xfrm>
          <a:off x="209232" y="954107"/>
          <a:ext cx="2929255" cy="6199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719" tIns="0" rIns="110719" bIns="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100" kern="1200" dirty="0" smtClean="0"/>
            <a:t>контроль за поставою</a:t>
          </a:r>
          <a:endParaRPr lang="uk-UA" sz="2100" kern="1200" dirty="0"/>
        </a:p>
      </dsp:txBody>
      <dsp:txXfrm>
        <a:off x="239494" y="984369"/>
        <a:ext cx="2868731" cy="559396"/>
      </dsp:txXfrm>
    </dsp:sp>
    <dsp:sp modelId="{7C84DD21-533F-406D-8781-CC307CE7FAC1}">
      <dsp:nvSpPr>
        <dsp:cNvPr id="0" name=""/>
        <dsp:cNvSpPr/>
      </dsp:nvSpPr>
      <dsp:spPr>
        <a:xfrm>
          <a:off x="0" y="2216627"/>
          <a:ext cx="4184650" cy="529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B2054BB-7DF7-48D8-BB17-778776AAA3CB}">
      <dsp:nvSpPr>
        <dsp:cNvPr id="0" name=""/>
        <dsp:cNvSpPr/>
      </dsp:nvSpPr>
      <dsp:spPr>
        <a:xfrm>
          <a:off x="209232" y="1906667"/>
          <a:ext cx="2929255" cy="6199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719" tIns="0" rIns="110719" bIns="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100" kern="1200" dirty="0" smtClean="0"/>
            <a:t>дихальні вправи</a:t>
          </a:r>
          <a:endParaRPr lang="uk-UA" sz="2100" kern="1200" dirty="0"/>
        </a:p>
      </dsp:txBody>
      <dsp:txXfrm>
        <a:off x="239494" y="1936929"/>
        <a:ext cx="2868731" cy="559396"/>
      </dsp:txXfrm>
    </dsp:sp>
    <dsp:sp modelId="{6D3E962C-33AA-42DD-B99A-B343F94FC045}">
      <dsp:nvSpPr>
        <dsp:cNvPr id="0" name=""/>
        <dsp:cNvSpPr/>
      </dsp:nvSpPr>
      <dsp:spPr>
        <a:xfrm>
          <a:off x="0" y="3169188"/>
          <a:ext cx="4184650" cy="529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7FEDA40-2AD4-4E21-97A1-AD10DC87D113}">
      <dsp:nvSpPr>
        <dsp:cNvPr id="0" name=""/>
        <dsp:cNvSpPr/>
      </dsp:nvSpPr>
      <dsp:spPr>
        <a:xfrm>
          <a:off x="209232" y="2859228"/>
          <a:ext cx="2929255" cy="6199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719" tIns="0" rIns="110719" bIns="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100" kern="1200" dirty="0" smtClean="0"/>
            <a:t>гімнастика для очей</a:t>
          </a:r>
          <a:endParaRPr lang="uk-UA" sz="2100" kern="1200" dirty="0"/>
        </a:p>
      </dsp:txBody>
      <dsp:txXfrm>
        <a:off x="239494" y="2889490"/>
        <a:ext cx="2868731" cy="559396"/>
      </dsp:txXfrm>
    </dsp:sp>
    <dsp:sp modelId="{180EBAF9-7715-494A-A429-4DA533BA13B8}">
      <dsp:nvSpPr>
        <dsp:cNvPr id="0" name=""/>
        <dsp:cNvSpPr/>
      </dsp:nvSpPr>
      <dsp:spPr>
        <a:xfrm>
          <a:off x="0" y="4121748"/>
          <a:ext cx="4184650" cy="529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9ACA42E-C2EC-4AA2-8835-F6700C426F3E}">
      <dsp:nvSpPr>
        <dsp:cNvPr id="0" name=""/>
        <dsp:cNvSpPr/>
      </dsp:nvSpPr>
      <dsp:spPr>
        <a:xfrm>
          <a:off x="209232" y="3811788"/>
          <a:ext cx="2929255" cy="6199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719" tIns="0" rIns="110719" bIns="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100" kern="1200" dirty="0" smtClean="0"/>
            <a:t>рухливі ігри</a:t>
          </a:r>
          <a:endParaRPr lang="uk-UA" sz="2100" kern="1200" dirty="0"/>
        </a:p>
      </dsp:txBody>
      <dsp:txXfrm>
        <a:off x="239494" y="3842050"/>
        <a:ext cx="2868731" cy="55939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B26171D-A59B-4EEE-8432-86F6B223A809}">
      <dsp:nvSpPr>
        <dsp:cNvPr id="0" name=""/>
        <dsp:cNvSpPr/>
      </dsp:nvSpPr>
      <dsp:spPr>
        <a:xfrm>
          <a:off x="0" y="622693"/>
          <a:ext cx="4647733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357FDD7-AD9D-46EA-8F27-F9A2459B45B7}">
      <dsp:nvSpPr>
        <dsp:cNvPr id="0" name=""/>
        <dsp:cNvSpPr/>
      </dsp:nvSpPr>
      <dsp:spPr>
        <a:xfrm>
          <a:off x="232386" y="327493"/>
          <a:ext cx="3253413" cy="590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2971" tIns="0" rIns="122971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/>
            <a:t>ранкова зарядка</a:t>
          </a:r>
          <a:endParaRPr lang="uk-UA" sz="2000" kern="1200" dirty="0"/>
        </a:p>
      </dsp:txBody>
      <dsp:txXfrm>
        <a:off x="261207" y="356314"/>
        <a:ext cx="3195771" cy="532758"/>
      </dsp:txXfrm>
    </dsp:sp>
    <dsp:sp modelId="{B5306C84-CD6C-4023-86DD-B6FAEC2ED0BC}">
      <dsp:nvSpPr>
        <dsp:cNvPr id="0" name=""/>
        <dsp:cNvSpPr/>
      </dsp:nvSpPr>
      <dsp:spPr>
        <a:xfrm>
          <a:off x="0" y="1529893"/>
          <a:ext cx="4647733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4D9AA26-84C9-4BC2-BEC3-93D37BF2FDFB}">
      <dsp:nvSpPr>
        <dsp:cNvPr id="0" name=""/>
        <dsp:cNvSpPr/>
      </dsp:nvSpPr>
      <dsp:spPr>
        <a:xfrm>
          <a:off x="232386" y="1234693"/>
          <a:ext cx="3253413" cy="590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2971" tIns="0" rIns="122971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/>
            <a:t>навчання дотримуватись режимів</a:t>
          </a:r>
          <a:endParaRPr lang="uk-UA" sz="2000" kern="1200" dirty="0"/>
        </a:p>
      </dsp:txBody>
      <dsp:txXfrm>
        <a:off x="261207" y="1263514"/>
        <a:ext cx="3195771" cy="532758"/>
      </dsp:txXfrm>
    </dsp:sp>
    <dsp:sp modelId="{AAC3C0AF-F4AF-4D4A-B053-51170A6C6CCE}">
      <dsp:nvSpPr>
        <dsp:cNvPr id="0" name=""/>
        <dsp:cNvSpPr/>
      </dsp:nvSpPr>
      <dsp:spPr>
        <a:xfrm>
          <a:off x="0" y="2437093"/>
          <a:ext cx="4647733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CAE8F70-42E0-4DCF-A6AC-AADF60061791}">
      <dsp:nvSpPr>
        <dsp:cNvPr id="0" name=""/>
        <dsp:cNvSpPr/>
      </dsp:nvSpPr>
      <dsp:spPr>
        <a:xfrm>
          <a:off x="232386" y="2141893"/>
          <a:ext cx="3253413" cy="590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2971" tIns="0" rIns="122971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/>
            <a:t>навчання культурі споживання їжі</a:t>
          </a:r>
          <a:endParaRPr lang="uk-UA" sz="2000" kern="1200" dirty="0"/>
        </a:p>
      </dsp:txBody>
      <dsp:txXfrm>
        <a:off x="261207" y="2170714"/>
        <a:ext cx="3195771" cy="532758"/>
      </dsp:txXfrm>
    </dsp:sp>
    <dsp:sp modelId="{F06434DD-6DED-45FF-85DF-8CCF25F01749}">
      <dsp:nvSpPr>
        <dsp:cNvPr id="0" name=""/>
        <dsp:cNvSpPr/>
      </dsp:nvSpPr>
      <dsp:spPr>
        <a:xfrm>
          <a:off x="0" y="3344293"/>
          <a:ext cx="4647733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A877EAE-E535-41A8-A89E-782E352BB2D1}">
      <dsp:nvSpPr>
        <dsp:cNvPr id="0" name=""/>
        <dsp:cNvSpPr/>
      </dsp:nvSpPr>
      <dsp:spPr>
        <a:xfrm>
          <a:off x="232386" y="3049093"/>
          <a:ext cx="3253413" cy="590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2971" tIns="0" rIns="122971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/>
            <a:t>знання особистого рівня здоров’я</a:t>
          </a:r>
          <a:endParaRPr lang="uk-UA" sz="2000" kern="1200" dirty="0"/>
        </a:p>
      </dsp:txBody>
      <dsp:txXfrm>
        <a:off x="261207" y="3077914"/>
        <a:ext cx="3195771" cy="532758"/>
      </dsp:txXfrm>
    </dsp:sp>
    <dsp:sp modelId="{DB6EB406-7E06-41D7-9EC6-049AEF2DD99D}">
      <dsp:nvSpPr>
        <dsp:cNvPr id="0" name=""/>
        <dsp:cNvSpPr/>
      </dsp:nvSpPr>
      <dsp:spPr>
        <a:xfrm>
          <a:off x="0" y="4251493"/>
          <a:ext cx="4647733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B8939C3-848E-427A-998F-8CA2723EA999}">
      <dsp:nvSpPr>
        <dsp:cNvPr id="0" name=""/>
        <dsp:cNvSpPr/>
      </dsp:nvSpPr>
      <dsp:spPr>
        <a:xfrm>
          <a:off x="232386" y="3956293"/>
          <a:ext cx="3253413" cy="590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2971" tIns="0" rIns="122971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/>
            <a:t>навчання народним засобам оздоровлення</a:t>
          </a:r>
          <a:endParaRPr lang="uk-UA" sz="2000" kern="1200" dirty="0"/>
        </a:p>
      </dsp:txBody>
      <dsp:txXfrm>
        <a:off x="261207" y="3985114"/>
        <a:ext cx="3195771" cy="53275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18C59FE-C30C-42EF-ABBF-922AF9112BE7}">
      <dsp:nvSpPr>
        <dsp:cNvPr id="0" name=""/>
        <dsp:cNvSpPr/>
      </dsp:nvSpPr>
      <dsp:spPr>
        <a:xfrm>
          <a:off x="62978" y="621917"/>
          <a:ext cx="3766185" cy="3423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b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500" kern="1200" dirty="0" smtClean="0"/>
            <a:t>створення умов для самовираження</a:t>
          </a:r>
          <a:endParaRPr lang="uk-UA" sz="1500" kern="1200" dirty="0"/>
        </a:p>
      </dsp:txBody>
      <dsp:txXfrm>
        <a:off x="62978" y="621917"/>
        <a:ext cx="3766185" cy="342380"/>
      </dsp:txXfrm>
    </dsp:sp>
    <dsp:sp modelId="{4CAB0B69-3BD8-43B0-AFD5-946D51F9C345}">
      <dsp:nvSpPr>
        <dsp:cNvPr id="0" name=""/>
        <dsp:cNvSpPr/>
      </dsp:nvSpPr>
      <dsp:spPr>
        <a:xfrm>
          <a:off x="62978" y="964297"/>
          <a:ext cx="881287" cy="697441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A901EF1-2389-4828-ACAA-9FDCEDB17995}">
      <dsp:nvSpPr>
        <dsp:cNvPr id="0" name=""/>
        <dsp:cNvSpPr/>
      </dsp:nvSpPr>
      <dsp:spPr>
        <a:xfrm>
          <a:off x="592337" y="964297"/>
          <a:ext cx="881287" cy="697441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54437E2-D733-47D0-B8EA-CA1F8C23FE5E}">
      <dsp:nvSpPr>
        <dsp:cNvPr id="0" name=""/>
        <dsp:cNvSpPr/>
      </dsp:nvSpPr>
      <dsp:spPr>
        <a:xfrm>
          <a:off x="1122113" y="964297"/>
          <a:ext cx="881287" cy="697441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6839268-B680-46DE-8F25-7730ADC9CB7B}">
      <dsp:nvSpPr>
        <dsp:cNvPr id="0" name=""/>
        <dsp:cNvSpPr/>
      </dsp:nvSpPr>
      <dsp:spPr>
        <a:xfrm>
          <a:off x="1651472" y="964297"/>
          <a:ext cx="881287" cy="697441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1A73ADA-F457-4487-A141-5C176A71A670}">
      <dsp:nvSpPr>
        <dsp:cNvPr id="0" name=""/>
        <dsp:cNvSpPr/>
      </dsp:nvSpPr>
      <dsp:spPr>
        <a:xfrm>
          <a:off x="2181248" y="964297"/>
          <a:ext cx="881287" cy="697441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E710281-F20A-469E-8B89-CED036C3B1DF}">
      <dsp:nvSpPr>
        <dsp:cNvPr id="0" name=""/>
        <dsp:cNvSpPr/>
      </dsp:nvSpPr>
      <dsp:spPr>
        <a:xfrm>
          <a:off x="2710607" y="964297"/>
          <a:ext cx="881287" cy="697441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105EFB8-17B9-4BD8-81E4-FD1D9E59B393}">
      <dsp:nvSpPr>
        <dsp:cNvPr id="0" name=""/>
        <dsp:cNvSpPr/>
      </dsp:nvSpPr>
      <dsp:spPr>
        <a:xfrm>
          <a:off x="3240383" y="964297"/>
          <a:ext cx="881287" cy="697441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15097CD-60C7-4415-B880-285A3DFA3300}">
      <dsp:nvSpPr>
        <dsp:cNvPr id="0" name=""/>
        <dsp:cNvSpPr/>
      </dsp:nvSpPr>
      <dsp:spPr>
        <a:xfrm>
          <a:off x="62978" y="1034041"/>
          <a:ext cx="3815145" cy="55795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500" kern="1200" dirty="0" smtClean="0"/>
            <a:t>використання засобів, що викликають інтерес, та різних видів навчання</a:t>
          </a:r>
          <a:endParaRPr lang="uk-UA" sz="1500" kern="1200" dirty="0"/>
        </a:p>
      </dsp:txBody>
      <dsp:txXfrm>
        <a:off x="62978" y="1034041"/>
        <a:ext cx="3815145" cy="557953"/>
      </dsp:txXfrm>
    </dsp:sp>
    <dsp:sp modelId="{57A02ECF-B3A7-4BC4-A137-51B81C9CCEDA}">
      <dsp:nvSpPr>
        <dsp:cNvPr id="0" name=""/>
        <dsp:cNvSpPr/>
      </dsp:nvSpPr>
      <dsp:spPr>
        <a:xfrm>
          <a:off x="62978" y="1752641"/>
          <a:ext cx="3766185" cy="3423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b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500" kern="1200" dirty="0" smtClean="0"/>
            <a:t>стимулювання аргументації відповідей</a:t>
          </a:r>
          <a:endParaRPr lang="uk-UA" sz="1500" kern="1200" dirty="0"/>
        </a:p>
      </dsp:txBody>
      <dsp:txXfrm>
        <a:off x="62978" y="1752641"/>
        <a:ext cx="3766185" cy="342380"/>
      </dsp:txXfrm>
    </dsp:sp>
    <dsp:sp modelId="{F528B202-7D07-41AB-A42C-11A7EBF9DBFD}">
      <dsp:nvSpPr>
        <dsp:cNvPr id="0" name=""/>
        <dsp:cNvSpPr/>
      </dsp:nvSpPr>
      <dsp:spPr>
        <a:xfrm>
          <a:off x="62978" y="2095021"/>
          <a:ext cx="881287" cy="697441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48024FC-B248-4607-B9A3-365D6974620F}">
      <dsp:nvSpPr>
        <dsp:cNvPr id="0" name=""/>
        <dsp:cNvSpPr/>
      </dsp:nvSpPr>
      <dsp:spPr>
        <a:xfrm>
          <a:off x="592337" y="2095021"/>
          <a:ext cx="881287" cy="697441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3FF7492-D6F7-4197-B9E0-EBFBC4D0618E}">
      <dsp:nvSpPr>
        <dsp:cNvPr id="0" name=""/>
        <dsp:cNvSpPr/>
      </dsp:nvSpPr>
      <dsp:spPr>
        <a:xfrm>
          <a:off x="1122113" y="2095021"/>
          <a:ext cx="881287" cy="697441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76FFC0B-F8B9-4E26-BCAB-272DBCA1BD9A}">
      <dsp:nvSpPr>
        <dsp:cNvPr id="0" name=""/>
        <dsp:cNvSpPr/>
      </dsp:nvSpPr>
      <dsp:spPr>
        <a:xfrm>
          <a:off x="1651472" y="2095021"/>
          <a:ext cx="881287" cy="697441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C4607B1-3953-46A5-8BBE-14F5422445D8}">
      <dsp:nvSpPr>
        <dsp:cNvPr id="0" name=""/>
        <dsp:cNvSpPr/>
      </dsp:nvSpPr>
      <dsp:spPr>
        <a:xfrm>
          <a:off x="2181248" y="2095021"/>
          <a:ext cx="881287" cy="697441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C7F780A-2690-428C-9CE4-76C0BEB9A8E1}">
      <dsp:nvSpPr>
        <dsp:cNvPr id="0" name=""/>
        <dsp:cNvSpPr/>
      </dsp:nvSpPr>
      <dsp:spPr>
        <a:xfrm>
          <a:off x="2710607" y="2095021"/>
          <a:ext cx="881287" cy="697441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346C01B-1725-43F8-A4D3-CCA4D2BE0E52}">
      <dsp:nvSpPr>
        <dsp:cNvPr id="0" name=""/>
        <dsp:cNvSpPr/>
      </dsp:nvSpPr>
      <dsp:spPr>
        <a:xfrm>
          <a:off x="3240383" y="2095021"/>
          <a:ext cx="881287" cy="697441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EB65E16-25F1-41FF-803E-45D2DCE267B1}">
      <dsp:nvSpPr>
        <dsp:cNvPr id="0" name=""/>
        <dsp:cNvSpPr/>
      </dsp:nvSpPr>
      <dsp:spPr>
        <a:xfrm>
          <a:off x="62978" y="2164766"/>
          <a:ext cx="3815145" cy="55795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500" kern="1200" dirty="0" smtClean="0"/>
            <a:t>заохочування ініціативи</a:t>
          </a:r>
          <a:endParaRPr lang="uk-UA" sz="1500" kern="1200" dirty="0"/>
        </a:p>
      </dsp:txBody>
      <dsp:txXfrm>
        <a:off x="62978" y="2164766"/>
        <a:ext cx="3815145" cy="557953"/>
      </dsp:txXfrm>
    </dsp:sp>
    <dsp:sp modelId="{FBEB7EBF-8200-4D5D-B9ED-BEC4CFD27058}">
      <dsp:nvSpPr>
        <dsp:cNvPr id="0" name=""/>
        <dsp:cNvSpPr/>
      </dsp:nvSpPr>
      <dsp:spPr>
        <a:xfrm>
          <a:off x="62978" y="2883365"/>
          <a:ext cx="3766185" cy="3423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b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500" kern="1200" dirty="0" smtClean="0"/>
            <a:t>розвиток інтуїції, творчої уяви</a:t>
          </a:r>
          <a:endParaRPr lang="uk-UA" sz="1500" kern="1200" dirty="0"/>
        </a:p>
      </dsp:txBody>
      <dsp:txXfrm>
        <a:off x="62978" y="2883365"/>
        <a:ext cx="3766185" cy="342380"/>
      </dsp:txXfrm>
    </dsp:sp>
    <dsp:sp modelId="{FDDABD5C-92B4-4992-A4BF-A94F954F3184}">
      <dsp:nvSpPr>
        <dsp:cNvPr id="0" name=""/>
        <dsp:cNvSpPr/>
      </dsp:nvSpPr>
      <dsp:spPr>
        <a:xfrm>
          <a:off x="62978" y="3225746"/>
          <a:ext cx="881287" cy="697441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CF92E21-9127-4DDC-ACF5-C003509CF0FB}">
      <dsp:nvSpPr>
        <dsp:cNvPr id="0" name=""/>
        <dsp:cNvSpPr/>
      </dsp:nvSpPr>
      <dsp:spPr>
        <a:xfrm>
          <a:off x="592337" y="3225746"/>
          <a:ext cx="881287" cy="697441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E545B35-81EA-4C30-9F45-920FC39B6A20}">
      <dsp:nvSpPr>
        <dsp:cNvPr id="0" name=""/>
        <dsp:cNvSpPr/>
      </dsp:nvSpPr>
      <dsp:spPr>
        <a:xfrm>
          <a:off x="1122113" y="3225746"/>
          <a:ext cx="881287" cy="697441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3A7E53F-DE5E-4EC0-BEC7-F3A2A64348AE}">
      <dsp:nvSpPr>
        <dsp:cNvPr id="0" name=""/>
        <dsp:cNvSpPr/>
      </dsp:nvSpPr>
      <dsp:spPr>
        <a:xfrm>
          <a:off x="1651472" y="3225746"/>
          <a:ext cx="881287" cy="697441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DD90821-005D-469A-8592-EA33DCDCFA74}">
      <dsp:nvSpPr>
        <dsp:cNvPr id="0" name=""/>
        <dsp:cNvSpPr/>
      </dsp:nvSpPr>
      <dsp:spPr>
        <a:xfrm>
          <a:off x="2181248" y="3225746"/>
          <a:ext cx="881287" cy="697441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961193C-E78B-4D4B-A39F-E49C3CF492AB}">
      <dsp:nvSpPr>
        <dsp:cNvPr id="0" name=""/>
        <dsp:cNvSpPr/>
      </dsp:nvSpPr>
      <dsp:spPr>
        <a:xfrm>
          <a:off x="2710607" y="3225746"/>
          <a:ext cx="881287" cy="697441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034D718-5624-4D92-894D-698FD6F71EA5}">
      <dsp:nvSpPr>
        <dsp:cNvPr id="0" name=""/>
        <dsp:cNvSpPr/>
      </dsp:nvSpPr>
      <dsp:spPr>
        <a:xfrm>
          <a:off x="3240383" y="3225746"/>
          <a:ext cx="881287" cy="697441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0AB085C-786F-4B71-9286-3D871AE854C6}">
      <dsp:nvSpPr>
        <dsp:cNvPr id="0" name=""/>
        <dsp:cNvSpPr/>
      </dsp:nvSpPr>
      <dsp:spPr>
        <a:xfrm>
          <a:off x="62978" y="3295490"/>
          <a:ext cx="3815145" cy="55795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500" kern="1200" dirty="0" smtClean="0"/>
            <a:t>демонстрація правильного мовлення</a:t>
          </a:r>
          <a:endParaRPr lang="uk-UA" sz="1500" kern="1200" dirty="0"/>
        </a:p>
      </dsp:txBody>
      <dsp:txXfrm>
        <a:off x="62978" y="3295490"/>
        <a:ext cx="3815145" cy="557953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FC28F4B-DFE3-4742-B93B-D585EE679D6B}">
      <dsp:nvSpPr>
        <dsp:cNvPr id="0" name=""/>
        <dsp:cNvSpPr/>
      </dsp:nvSpPr>
      <dsp:spPr>
        <a:xfrm>
          <a:off x="63002" y="413255"/>
          <a:ext cx="3767613" cy="3425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b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500" kern="1200" dirty="0" smtClean="0"/>
            <a:t>своєчасність закінчення уроку</a:t>
          </a:r>
          <a:endParaRPr lang="uk-UA" sz="1500" kern="1200" dirty="0"/>
        </a:p>
      </dsp:txBody>
      <dsp:txXfrm>
        <a:off x="63002" y="413255"/>
        <a:ext cx="3767613" cy="342510"/>
      </dsp:txXfrm>
    </dsp:sp>
    <dsp:sp modelId="{FE0463F7-9C44-4947-907C-CB470D0FFDAB}">
      <dsp:nvSpPr>
        <dsp:cNvPr id="0" name=""/>
        <dsp:cNvSpPr/>
      </dsp:nvSpPr>
      <dsp:spPr>
        <a:xfrm>
          <a:off x="63002" y="755765"/>
          <a:ext cx="881621" cy="697706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28411F7-4DAB-45F9-88F2-0B7919D43C9B}">
      <dsp:nvSpPr>
        <dsp:cNvPr id="0" name=""/>
        <dsp:cNvSpPr/>
      </dsp:nvSpPr>
      <dsp:spPr>
        <a:xfrm>
          <a:off x="592561" y="755765"/>
          <a:ext cx="881621" cy="697706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9462EF6-8517-40F7-865C-CAB6E6712DBF}">
      <dsp:nvSpPr>
        <dsp:cNvPr id="0" name=""/>
        <dsp:cNvSpPr/>
      </dsp:nvSpPr>
      <dsp:spPr>
        <a:xfrm>
          <a:off x="1122539" y="755765"/>
          <a:ext cx="881621" cy="697706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A768FCA-AA21-4857-9C41-5B98F99C776E}">
      <dsp:nvSpPr>
        <dsp:cNvPr id="0" name=""/>
        <dsp:cNvSpPr/>
      </dsp:nvSpPr>
      <dsp:spPr>
        <a:xfrm>
          <a:off x="1652098" y="755765"/>
          <a:ext cx="881621" cy="697706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48BA54C-F21D-4E68-8992-8977C8978AA8}">
      <dsp:nvSpPr>
        <dsp:cNvPr id="0" name=""/>
        <dsp:cNvSpPr/>
      </dsp:nvSpPr>
      <dsp:spPr>
        <a:xfrm>
          <a:off x="2182076" y="755765"/>
          <a:ext cx="881621" cy="697706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072CA98-59C0-46AA-B101-05DE75DFFABC}">
      <dsp:nvSpPr>
        <dsp:cNvPr id="0" name=""/>
        <dsp:cNvSpPr/>
      </dsp:nvSpPr>
      <dsp:spPr>
        <a:xfrm>
          <a:off x="2711635" y="755765"/>
          <a:ext cx="881621" cy="697706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1D7FD7D-93D2-4C91-9203-95FA4C4A171E}">
      <dsp:nvSpPr>
        <dsp:cNvPr id="0" name=""/>
        <dsp:cNvSpPr/>
      </dsp:nvSpPr>
      <dsp:spPr>
        <a:xfrm>
          <a:off x="3241612" y="755765"/>
          <a:ext cx="881621" cy="697706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50DF66E-526C-4447-BBB5-B0B4847CC18F}">
      <dsp:nvSpPr>
        <dsp:cNvPr id="0" name=""/>
        <dsp:cNvSpPr/>
      </dsp:nvSpPr>
      <dsp:spPr>
        <a:xfrm>
          <a:off x="63002" y="825536"/>
          <a:ext cx="3816592" cy="55816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500" kern="1200" dirty="0" smtClean="0"/>
            <a:t>міжпредметні зв’язки</a:t>
          </a:r>
          <a:endParaRPr lang="uk-UA" sz="1500" kern="1200" dirty="0"/>
        </a:p>
      </dsp:txBody>
      <dsp:txXfrm>
        <a:off x="63002" y="825536"/>
        <a:ext cx="3816592" cy="558164"/>
      </dsp:txXfrm>
    </dsp:sp>
    <dsp:sp modelId="{97941A72-F13A-475A-B412-01800E1CD14A}">
      <dsp:nvSpPr>
        <dsp:cNvPr id="0" name=""/>
        <dsp:cNvSpPr/>
      </dsp:nvSpPr>
      <dsp:spPr>
        <a:xfrm>
          <a:off x="63002" y="1535704"/>
          <a:ext cx="3767613" cy="3425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b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500" kern="1200" dirty="0" smtClean="0"/>
            <a:t>використання дидактичного матеріалу</a:t>
          </a:r>
          <a:endParaRPr lang="uk-UA" sz="1500" kern="1200" dirty="0"/>
        </a:p>
      </dsp:txBody>
      <dsp:txXfrm>
        <a:off x="63002" y="1535704"/>
        <a:ext cx="3767613" cy="342510"/>
      </dsp:txXfrm>
    </dsp:sp>
    <dsp:sp modelId="{7A9355D9-7D01-4288-8561-AD3A87228B2B}">
      <dsp:nvSpPr>
        <dsp:cNvPr id="0" name=""/>
        <dsp:cNvSpPr/>
      </dsp:nvSpPr>
      <dsp:spPr>
        <a:xfrm>
          <a:off x="63002" y="1878214"/>
          <a:ext cx="881621" cy="697706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5043CFC-CEED-44F6-9449-97BAD19B4DB0}">
      <dsp:nvSpPr>
        <dsp:cNvPr id="0" name=""/>
        <dsp:cNvSpPr/>
      </dsp:nvSpPr>
      <dsp:spPr>
        <a:xfrm>
          <a:off x="592561" y="1878214"/>
          <a:ext cx="881621" cy="697706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3B5519C-3E01-49D2-9417-4F86E141AA8D}">
      <dsp:nvSpPr>
        <dsp:cNvPr id="0" name=""/>
        <dsp:cNvSpPr/>
      </dsp:nvSpPr>
      <dsp:spPr>
        <a:xfrm>
          <a:off x="1122539" y="1878214"/>
          <a:ext cx="881621" cy="697706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8EBFBBD-29D9-4D3C-A2A7-5CE87F0FDBDC}">
      <dsp:nvSpPr>
        <dsp:cNvPr id="0" name=""/>
        <dsp:cNvSpPr/>
      </dsp:nvSpPr>
      <dsp:spPr>
        <a:xfrm>
          <a:off x="1652098" y="1878214"/>
          <a:ext cx="881621" cy="697706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30E7EA0-38FE-4720-B49C-457C8D29F3F2}">
      <dsp:nvSpPr>
        <dsp:cNvPr id="0" name=""/>
        <dsp:cNvSpPr/>
      </dsp:nvSpPr>
      <dsp:spPr>
        <a:xfrm>
          <a:off x="2182076" y="1878214"/>
          <a:ext cx="881621" cy="697706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733EB49-4485-4D5A-94FC-D8B31ADF9309}">
      <dsp:nvSpPr>
        <dsp:cNvPr id="0" name=""/>
        <dsp:cNvSpPr/>
      </dsp:nvSpPr>
      <dsp:spPr>
        <a:xfrm>
          <a:off x="2711635" y="1878214"/>
          <a:ext cx="881621" cy="697706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E8CEA80-C23E-4BF5-9BF6-27AFD830FB8B}">
      <dsp:nvSpPr>
        <dsp:cNvPr id="0" name=""/>
        <dsp:cNvSpPr/>
      </dsp:nvSpPr>
      <dsp:spPr>
        <a:xfrm>
          <a:off x="3241612" y="1878214"/>
          <a:ext cx="881621" cy="697706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3E1F997-8F93-4670-8BB8-56CA4D6C2430}">
      <dsp:nvSpPr>
        <dsp:cNvPr id="0" name=""/>
        <dsp:cNvSpPr/>
      </dsp:nvSpPr>
      <dsp:spPr>
        <a:xfrm>
          <a:off x="63002" y="1947985"/>
          <a:ext cx="3816592" cy="55816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500" kern="1200" dirty="0" smtClean="0"/>
            <a:t>різнорівневі домашні завдання</a:t>
          </a:r>
          <a:endParaRPr lang="uk-UA" sz="1500" kern="1200" dirty="0"/>
        </a:p>
      </dsp:txBody>
      <dsp:txXfrm>
        <a:off x="63002" y="1947985"/>
        <a:ext cx="3816592" cy="558164"/>
      </dsp:txXfrm>
    </dsp:sp>
    <dsp:sp modelId="{ACF2193D-56C4-4389-85EA-1D5301B6DF58}">
      <dsp:nvSpPr>
        <dsp:cNvPr id="0" name=""/>
        <dsp:cNvSpPr/>
      </dsp:nvSpPr>
      <dsp:spPr>
        <a:xfrm>
          <a:off x="63002" y="2658153"/>
          <a:ext cx="3767613" cy="3425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b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500" kern="1200" dirty="0" smtClean="0"/>
            <a:t>різноманітні види діяльності</a:t>
          </a:r>
          <a:endParaRPr lang="uk-UA" sz="1500" kern="1200" dirty="0"/>
        </a:p>
      </dsp:txBody>
      <dsp:txXfrm>
        <a:off x="63002" y="2658153"/>
        <a:ext cx="3767613" cy="342510"/>
      </dsp:txXfrm>
    </dsp:sp>
    <dsp:sp modelId="{0F937CB6-7015-4540-AAEE-3B8DFA7940DC}">
      <dsp:nvSpPr>
        <dsp:cNvPr id="0" name=""/>
        <dsp:cNvSpPr/>
      </dsp:nvSpPr>
      <dsp:spPr>
        <a:xfrm>
          <a:off x="63002" y="3000663"/>
          <a:ext cx="881621" cy="697706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E889468-53FE-41FE-95C1-3DCE55E5B041}">
      <dsp:nvSpPr>
        <dsp:cNvPr id="0" name=""/>
        <dsp:cNvSpPr/>
      </dsp:nvSpPr>
      <dsp:spPr>
        <a:xfrm>
          <a:off x="592561" y="3000663"/>
          <a:ext cx="881621" cy="697706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27E9F13-2D32-4907-B82A-D3235BE2E868}">
      <dsp:nvSpPr>
        <dsp:cNvPr id="0" name=""/>
        <dsp:cNvSpPr/>
      </dsp:nvSpPr>
      <dsp:spPr>
        <a:xfrm>
          <a:off x="1122539" y="3000663"/>
          <a:ext cx="881621" cy="697706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7AE81AD-3E99-42C8-A4FB-5E11497A33F6}">
      <dsp:nvSpPr>
        <dsp:cNvPr id="0" name=""/>
        <dsp:cNvSpPr/>
      </dsp:nvSpPr>
      <dsp:spPr>
        <a:xfrm>
          <a:off x="1652098" y="3000663"/>
          <a:ext cx="881621" cy="697706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5B9F1CF-A107-45EB-8780-BB4C81992018}">
      <dsp:nvSpPr>
        <dsp:cNvPr id="0" name=""/>
        <dsp:cNvSpPr/>
      </dsp:nvSpPr>
      <dsp:spPr>
        <a:xfrm>
          <a:off x="2182076" y="3000663"/>
          <a:ext cx="881621" cy="697706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7CE0899-3056-4261-B662-E1D4ED6FBC94}">
      <dsp:nvSpPr>
        <dsp:cNvPr id="0" name=""/>
        <dsp:cNvSpPr/>
      </dsp:nvSpPr>
      <dsp:spPr>
        <a:xfrm>
          <a:off x="2711635" y="3000663"/>
          <a:ext cx="881621" cy="697706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14EB084-16A1-4DBE-94F3-713C0A2BBC57}">
      <dsp:nvSpPr>
        <dsp:cNvPr id="0" name=""/>
        <dsp:cNvSpPr/>
      </dsp:nvSpPr>
      <dsp:spPr>
        <a:xfrm>
          <a:off x="3241612" y="3000663"/>
          <a:ext cx="881621" cy="697706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73425FD-9CF0-471B-9593-5A0475B27B64}">
      <dsp:nvSpPr>
        <dsp:cNvPr id="0" name=""/>
        <dsp:cNvSpPr/>
      </dsp:nvSpPr>
      <dsp:spPr>
        <a:xfrm>
          <a:off x="63002" y="3070434"/>
          <a:ext cx="3816592" cy="55816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500" kern="1200" dirty="0" smtClean="0"/>
            <a:t>взаємоконтроль</a:t>
          </a:r>
          <a:endParaRPr lang="uk-UA" sz="1500" kern="1200" dirty="0"/>
        </a:p>
      </dsp:txBody>
      <dsp:txXfrm>
        <a:off x="63002" y="3070434"/>
        <a:ext cx="3816592" cy="558164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9DA4CD-24AC-4AD2-A051-83B295792973}">
      <dsp:nvSpPr>
        <dsp:cNvPr id="0" name=""/>
        <dsp:cNvSpPr/>
      </dsp:nvSpPr>
      <dsp:spPr>
        <a:xfrm>
          <a:off x="2256961" y="2226299"/>
          <a:ext cx="2525377" cy="2517920"/>
        </a:xfrm>
        <a:prstGeom prst="gear9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 smtClean="0"/>
            <a:t>оптимальне поєднання навантажень</a:t>
          </a:r>
          <a:endParaRPr lang="uk-UA" sz="1400" kern="1200" dirty="0"/>
        </a:p>
      </dsp:txBody>
      <dsp:txXfrm>
        <a:off x="2764117" y="2816110"/>
        <a:ext cx="1511065" cy="1294263"/>
      </dsp:txXfrm>
    </dsp:sp>
    <dsp:sp modelId="{8F7449BC-49F4-4259-95AA-F6F97D56EB47}">
      <dsp:nvSpPr>
        <dsp:cNvPr id="0" name=""/>
        <dsp:cNvSpPr/>
      </dsp:nvSpPr>
      <dsp:spPr>
        <a:xfrm>
          <a:off x="154696" y="1441853"/>
          <a:ext cx="2433197" cy="2189683"/>
        </a:xfrm>
        <a:prstGeom prst="gear6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300" kern="1200" dirty="0" smtClean="0"/>
            <a:t>варіативність форм і методів навчання</a:t>
          </a:r>
          <a:endParaRPr lang="uk-UA" sz="1300" kern="1200" dirty="0"/>
        </a:p>
      </dsp:txBody>
      <dsp:txXfrm>
        <a:off x="741353" y="1996444"/>
        <a:ext cx="1259883" cy="1080501"/>
      </dsp:txXfrm>
    </dsp:sp>
    <dsp:sp modelId="{73245375-D0D3-47E1-9B62-81FB3E08523F}">
      <dsp:nvSpPr>
        <dsp:cNvPr id="0" name=""/>
        <dsp:cNvSpPr/>
      </dsp:nvSpPr>
      <dsp:spPr>
        <a:xfrm rot="20700000">
          <a:off x="1602091" y="229638"/>
          <a:ext cx="2181577" cy="1928575"/>
        </a:xfrm>
        <a:prstGeom prst="gear6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300" kern="1200" dirty="0" smtClean="0"/>
            <a:t>вікові особливості, навчання в малих групах</a:t>
          </a:r>
          <a:endParaRPr lang="uk-UA" sz="1300" kern="1200" dirty="0"/>
        </a:p>
      </dsp:txBody>
      <dsp:txXfrm rot="-20700000">
        <a:off x="2095581" y="637625"/>
        <a:ext cx="1194597" cy="1112601"/>
      </dsp:txXfrm>
    </dsp:sp>
    <dsp:sp modelId="{02C28802-3C31-4F77-9466-040EAAC70C19}">
      <dsp:nvSpPr>
        <dsp:cNvPr id="0" name=""/>
        <dsp:cNvSpPr/>
      </dsp:nvSpPr>
      <dsp:spPr>
        <a:xfrm>
          <a:off x="2026499" y="1790612"/>
          <a:ext cx="3325976" cy="3325976"/>
        </a:xfrm>
        <a:prstGeom prst="circularArrow">
          <a:avLst>
            <a:gd name="adj1" fmla="val 4687"/>
            <a:gd name="adj2" fmla="val 299029"/>
            <a:gd name="adj3" fmla="val 2527521"/>
            <a:gd name="adj4" fmla="val 15837027"/>
            <a:gd name="adj5" fmla="val 5469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5196393-4D59-4335-9ABF-2A7805229637}">
      <dsp:nvSpPr>
        <dsp:cNvPr id="0" name=""/>
        <dsp:cNvSpPr/>
      </dsp:nvSpPr>
      <dsp:spPr>
        <a:xfrm>
          <a:off x="373959" y="1151470"/>
          <a:ext cx="2416530" cy="2416530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E48DF32-AE1E-492B-B1B0-8181ABC8BCF2}">
      <dsp:nvSpPr>
        <dsp:cNvPr id="0" name=""/>
        <dsp:cNvSpPr/>
      </dsp:nvSpPr>
      <dsp:spPr>
        <a:xfrm>
          <a:off x="1338801" y="-139703"/>
          <a:ext cx="2605506" cy="2605506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BDEED0-F98B-434E-BE5A-DE7928FB0743}">
      <dsp:nvSpPr>
        <dsp:cNvPr id="0" name=""/>
        <dsp:cNvSpPr/>
      </dsp:nvSpPr>
      <dsp:spPr>
        <a:xfrm>
          <a:off x="2319841" y="1932258"/>
          <a:ext cx="2361648" cy="2361648"/>
        </a:xfrm>
        <a:prstGeom prst="gear9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300" kern="1200" dirty="0" smtClean="0"/>
            <a:t>позитивна мотивація</a:t>
          </a:r>
          <a:endParaRPr lang="uk-UA" sz="1300" kern="1200" dirty="0"/>
        </a:p>
      </dsp:txBody>
      <dsp:txXfrm>
        <a:off x="2794637" y="2485463"/>
        <a:ext cx="1412056" cy="1213936"/>
      </dsp:txXfrm>
    </dsp:sp>
    <dsp:sp modelId="{EC584187-9DE7-44E8-B652-BFE6A3C5A7BF}">
      <dsp:nvSpPr>
        <dsp:cNvPr id="0" name=""/>
        <dsp:cNvSpPr/>
      </dsp:nvSpPr>
      <dsp:spPr>
        <a:xfrm>
          <a:off x="945791" y="1374050"/>
          <a:ext cx="1717562" cy="1717562"/>
        </a:xfrm>
        <a:prstGeom prst="gear6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300" kern="1200" dirty="0" smtClean="0"/>
            <a:t>знання з основ здоров’я</a:t>
          </a:r>
          <a:endParaRPr lang="uk-UA" sz="1300" kern="1200" dirty="0"/>
        </a:p>
      </dsp:txBody>
      <dsp:txXfrm>
        <a:off x="1378192" y="1809065"/>
        <a:ext cx="852760" cy="847532"/>
      </dsp:txXfrm>
    </dsp:sp>
    <dsp:sp modelId="{08AA59E9-610F-40E1-B4EF-C5ECD5B59B8D}">
      <dsp:nvSpPr>
        <dsp:cNvPr id="0" name=""/>
        <dsp:cNvSpPr/>
      </dsp:nvSpPr>
      <dsp:spPr>
        <a:xfrm rot="20700000">
          <a:off x="1907801" y="189107"/>
          <a:ext cx="1682860" cy="1682860"/>
        </a:xfrm>
        <a:prstGeom prst="gear6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300" kern="1200" dirty="0" smtClean="0"/>
            <a:t>сприятлива емоційна атмосфера</a:t>
          </a:r>
          <a:endParaRPr lang="uk-UA" sz="1300" kern="1200" dirty="0"/>
        </a:p>
      </dsp:txBody>
      <dsp:txXfrm rot="-20700000">
        <a:off x="2276902" y="558207"/>
        <a:ext cx="944659" cy="944659"/>
      </dsp:txXfrm>
    </dsp:sp>
    <dsp:sp modelId="{C4C10B75-D03B-4AAE-9ABD-EBFDA92A8006}">
      <dsp:nvSpPr>
        <dsp:cNvPr id="0" name=""/>
        <dsp:cNvSpPr/>
      </dsp:nvSpPr>
      <dsp:spPr>
        <a:xfrm>
          <a:off x="2139339" y="1575268"/>
          <a:ext cx="3022910" cy="3022910"/>
        </a:xfrm>
        <a:prstGeom prst="circularArrow">
          <a:avLst>
            <a:gd name="adj1" fmla="val 4687"/>
            <a:gd name="adj2" fmla="val 299029"/>
            <a:gd name="adj3" fmla="val 2518550"/>
            <a:gd name="adj4" fmla="val 15856150"/>
            <a:gd name="adj5" fmla="val 5469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67D0CFF-3301-4E50-9552-07560DDC0A6D}">
      <dsp:nvSpPr>
        <dsp:cNvPr id="0" name=""/>
        <dsp:cNvSpPr/>
      </dsp:nvSpPr>
      <dsp:spPr>
        <a:xfrm>
          <a:off x="641614" y="993591"/>
          <a:ext cx="2196333" cy="2196333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B86F2D5-FD3D-489F-A066-B65875B05B2D}">
      <dsp:nvSpPr>
        <dsp:cNvPr id="0" name=""/>
        <dsp:cNvSpPr/>
      </dsp:nvSpPr>
      <dsp:spPr>
        <a:xfrm>
          <a:off x="1518538" y="-179930"/>
          <a:ext cx="2368089" cy="2368089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8A0BE5E-F8B9-42C9-B961-275186474058}">
      <dsp:nvSpPr>
        <dsp:cNvPr id="0" name=""/>
        <dsp:cNvSpPr/>
      </dsp:nvSpPr>
      <dsp:spPr>
        <a:xfrm rot="5400000">
          <a:off x="318125" y="2153262"/>
          <a:ext cx="952215" cy="1584465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4EA42A1-C1E2-40CC-BC89-28CE6A33D1FC}">
      <dsp:nvSpPr>
        <dsp:cNvPr id="0" name=""/>
        <dsp:cNvSpPr/>
      </dsp:nvSpPr>
      <dsp:spPr>
        <a:xfrm>
          <a:off x="159176" y="2626676"/>
          <a:ext cx="1430464" cy="12538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500" kern="1200" dirty="0" smtClean="0"/>
            <a:t>дидактичний</a:t>
          </a:r>
          <a:endParaRPr lang="uk-UA" sz="1500" kern="1200" dirty="0"/>
        </a:p>
      </dsp:txBody>
      <dsp:txXfrm>
        <a:off x="159176" y="2626676"/>
        <a:ext cx="1430464" cy="1253885"/>
      </dsp:txXfrm>
    </dsp:sp>
    <dsp:sp modelId="{E33766A9-4ECB-473F-A0DB-D98DB941EDF1}">
      <dsp:nvSpPr>
        <dsp:cNvPr id="0" name=""/>
        <dsp:cNvSpPr/>
      </dsp:nvSpPr>
      <dsp:spPr>
        <a:xfrm>
          <a:off x="1319741" y="2036612"/>
          <a:ext cx="269898" cy="269898"/>
        </a:xfrm>
        <a:prstGeom prst="triangle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B40EFE2-9AD3-4DC1-BBA9-002F9DE88F9F}">
      <dsp:nvSpPr>
        <dsp:cNvPr id="0" name=""/>
        <dsp:cNvSpPr/>
      </dsp:nvSpPr>
      <dsp:spPr>
        <a:xfrm rot="5400000">
          <a:off x="2069292" y="1719934"/>
          <a:ext cx="952215" cy="1584465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D6E9BD0-F379-4D64-9592-071BCDA15F46}">
      <dsp:nvSpPr>
        <dsp:cNvPr id="0" name=""/>
        <dsp:cNvSpPr/>
      </dsp:nvSpPr>
      <dsp:spPr>
        <a:xfrm>
          <a:off x="1910344" y="2193348"/>
          <a:ext cx="1430464" cy="12538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500" kern="1200" dirty="0" err="1" smtClean="0"/>
            <a:t>подієвий</a:t>
          </a:r>
          <a:endParaRPr lang="uk-UA" sz="1500" kern="1200" dirty="0"/>
        </a:p>
      </dsp:txBody>
      <dsp:txXfrm>
        <a:off x="1910344" y="2193348"/>
        <a:ext cx="1430464" cy="1253885"/>
      </dsp:txXfrm>
    </dsp:sp>
    <dsp:sp modelId="{62376993-3D93-4DB8-94C6-9FB224F418C4}">
      <dsp:nvSpPr>
        <dsp:cNvPr id="0" name=""/>
        <dsp:cNvSpPr/>
      </dsp:nvSpPr>
      <dsp:spPr>
        <a:xfrm>
          <a:off x="3070909" y="1603284"/>
          <a:ext cx="269898" cy="269898"/>
        </a:xfrm>
        <a:prstGeom prst="triangle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9B2A33A-EDB2-49E1-8518-0C3BAD41671B}">
      <dsp:nvSpPr>
        <dsp:cNvPr id="0" name=""/>
        <dsp:cNvSpPr/>
      </dsp:nvSpPr>
      <dsp:spPr>
        <a:xfrm rot="5400000">
          <a:off x="3820460" y="1286606"/>
          <a:ext cx="952215" cy="1584465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3CB3E9A-AE85-489F-B6EB-F6BBDFC09C41}">
      <dsp:nvSpPr>
        <dsp:cNvPr id="0" name=""/>
        <dsp:cNvSpPr/>
      </dsp:nvSpPr>
      <dsp:spPr>
        <a:xfrm>
          <a:off x="3661512" y="1760020"/>
          <a:ext cx="1430464" cy="12538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1500" kern="1200"/>
        </a:p>
      </dsp:txBody>
      <dsp:txXfrm>
        <a:off x="3661512" y="1760020"/>
        <a:ext cx="1430464" cy="1253885"/>
      </dsp:txXfrm>
    </dsp:sp>
    <dsp:sp modelId="{5AC086F2-EC71-45AE-B9FB-AFC37F697885}">
      <dsp:nvSpPr>
        <dsp:cNvPr id="0" name=""/>
        <dsp:cNvSpPr/>
      </dsp:nvSpPr>
      <dsp:spPr>
        <a:xfrm>
          <a:off x="4822077" y="1169956"/>
          <a:ext cx="269898" cy="269898"/>
        </a:xfrm>
        <a:prstGeom prst="triangle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D91CCC7-894C-457F-8E16-1FD660AB9B4D}">
      <dsp:nvSpPr>
        <dsp:cNvPr id="0" name=""/>
        <dsp:cNvSpPr/>
      </dsp:nvSpPr>
      <dsp:spPr>
        <a:xfrm rot="5400000">
          <a:off x="5571628" y="853278"/>
          <a:ext cx="952215" cy="1584465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849EDF8-3CB2-468D-AB4F-9AC3DC27A71A}">
      <dsp:nvSpPr>
        <dsp:cNvPr id="0" name=""/>
        <dsp:cNvSpPr/>
      </dsp:nvSpPr>
      <dsp:spPr>
        <a:xfrm>
          <a:off x="5412679" y="1326691"/>
          <a:ext cx="1430464" cy="12538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1500" kern="1200"/>
        </a:p>
      </dsp:txBody>
      <dsp:txXfrm>
        <a:off x="5412679" y="1326691"/>
        <a:ext cx="1430464" cy="1253885"/>
      </dsp:txXfrm>
    </dsp:sp>
    <dsp:sp modelId="{68D54280-16F5-47FB-B56A-206E5843448D}">
      <dsp:nvSpPr>
        <dsp:cNvPr id="0" name=""/>
        <dsp:cNvSpPr/>
      </dsp:nvSpPr>
      <dsp:spPr>
        <a:xfrm>
          <a:off x="6573245" y="736627"/>
          <a:ext cx="269898" cy="269898"/>
        </a:xfrm>
        <a:prstGeom prst="triangle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A2120AC-6DA1-4C8E-8E0E-430632FD3454}">
      <dsp:nvSpPr>
        <dsp:cNvPr id="0" name=""/>
        <dsp:cNvSpPr/>
      </dsp:nvSpPr>
      <dsp:spPr>
        <a:xfrm rot="5400000">
          <a:off x="7322795" y="419949"/>
          <a:ext cx="952215" cy="1584465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B67529A-6159-4A71-9D14-29E65D879C86}">
      <dsp:nvSpPr>
        <dsp:cNvPr id="0" name=""/>
        <dsp:cNvSpPr/>
      </dsp:nvSpPr>
      <dsp:spPr>
        <a:xfrm>
          <a:off x="7163847" y="893363"/>
          <a:ext cx="1430464" cy="12538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500" kern="1200" dirty="0" smtClean="0"/>
            <a:t>фізкультурний</a:t>
          </a:r>
          <a:endParaRPr lang="uk-UA" sz="1500" kern="1200" dirty="0"/>
        </a:p>
      </dsp:txBody>
      <dsp:txXfrm>
        <a:off x="7163847" y="893363"/>
        <a:ext cx="1430464" cy="125388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VerticalAccentList">
  <dgm:title val=""/>
  <dgm:desc val=""/>
  <dgm:catLst>
    <dgm:cat type="list" pri="16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/>
      <dgm:chPref/>
      <dgm:dir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constrLst>
      <dgm:constr type="primFontSz" for="des" forName="parenttext" refType="primFontSz" refFor="des" refForName="childtext" op="gte"/>
      <dgm:constr type="w" for="ch" forName="composite" refType="w"/>
      <dgm:constr type="h" for="ch" forName="composite" refType="h"/>
      <dgm:constr type="w" for="ch" forName="parallelogramComposite" refType="w"/>
      <dgm:constr type="h" for="ch" forName="parallelogramComposite" refType="h"/>
      <dgm:constr type="w" for="ch" forName="parenttextcomposite" refType="w" fact="0.9"/>
      <dgm:constr type="h" for="ch" forName="parenttextcomposite" refType="h" fact="0.6"/>
      <dgm:constr type="h" for="ch" forName="sibTrans" refType="h" refFor="ch" refForName="composite" op="equ" fact="0.02"/>
      <dgm:constr type="h" for="ch" forName="sibTrans" op="equ"/>
    </dgm:constrLst>
    <dgm:forEach name="nodesForEach" axis="ch" ptType="node">
      <dgm:layoutNode name="parenttextcomposite">
        <dgm:alg type="composite">
          <dgm:param type="ar" val="11"/>
        </dgm:alg>
        <dgm:shape xmlns:r="http://schemas.openxmlformats.org/officeDocument/2006/relationships" r:blip="">
          <dgm:adjLst/>
        </dgm:shape>
        <dgm:constrLst>
          <dgm:constr type="h" for="ch" forName="parenttext" refType="h"/>
          <dgm:constr type="w" for="ch" forName="parenttext" refType="w"/>
        </dgm:constrLst>
        <dgm:layoutNode name="parenttext" styleLbl="revTx">
          <dgm:varLst>
            <dgm:chMax/>
            <dgm:chPref val="2"/>
            <dgm:bulletEnabled val="1"/>
          </dgm:varLst>
          <dgm:choose name="Name4">
            <dgm:if name="Name5" func="var" arg="dir" op="equ" val="norm">
              <dgm:alg type="tx">
                <dgm:param type="parTxLTRAlign" val="l"/>
                <dgm:param type="txAnchorVert" val="b"/>
              </dgm:alg>
            </dgm:if>
            <dgm:else name="Name6">
              <dgm:alg type="tx">
                <dgm:param type="parTxLTRAlign" val="r"/>
                <dgm:param type="txAnchorVert" val="b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choose name="Name7">
        <dgm:if name="Name8" axis="ch" ptType="node" func="cnt" op="gte" val="1">
          <dgm:layoutNode name="composite">
            <dgm:alg type="composite">
              <dgm:param type="ar" val="6"/>
            </dgm:alg>
            <dgm:shape xmlns:r="http://schemas.openxmlformats.org/officeDocument/2006/relationships" r:blip="">
              <dgm:adjLst/>
            </dgm:shape>
            <dgm:choose name="Name9">
              <dgm:if name="Name10" func="var" arg="dir" op="equ" val="norm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301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if>
              <dgm:else name="Name11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883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else>
            </dgm:choose>
            <dgm:ruleLst/>
            <dgm:layoutNode name="chevron1" styleLbl="alignNode1">
              <dgm:alg type="sp"/>
              <dgm:choose name="Name12">
                <dgm:if name="Name13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4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2" styleLbl="alignNode1">
              <dgm:alg type="sp"/>
              <dgm:choose name="Name15">
                <dgm:if name="Name16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7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3" styleLbl="alignNode1">
              <dgm:alg type="sp"/>
              <dgm:choose name="Name18">
                <dgm:if name="Name19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0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4" styleLbl="alignNode1">
              <dgm:alg type="sp"/>
              <dgm:choose name="Name21">
                <dgm:if name="Name22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3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5" styleLbl="alignNode1">
              <dgm:alg type="sp"/>
              <dgm:choose name="Name24">
                <dgm:if name="Name25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6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6" styleLbl="alignNode1">
              <dgm:alg type="sp"/>
              <dgm:choose name="Name27">
                <dgm:if name="Name28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9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7" styleLbl="alignNode1">
              <dgm:alg type="sp"/>
              <dgm:choose name="Name30">
                <dgm:if name="Name31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32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ildtext" styleLbl="solidFgAcc1">
              <dgm:varLst>
                <dgm:chMax/>
                <dgm:chPref val="0"/>
                <dgm:bulletEnabled val="1"/>
              </dgm:varLst>
              <dgm:choose name="Name33">
                <dgm:if name="Name34" func="var" arg="dir" op="equ" val="norm">
                  <dgm:alg type="tx">
                    <dgm:param type="parTxLTRAlign" val="l"/>
                    <dgm:param type="txAnchorVertCh" val="t"/>
                  </dgm:alg>
                </dgm:if>
                <dgm:else name="Name35">
                  <dgm:alg type="tx">
                    <dgm:param type="parTxLTRAlign" val="r"/>
                    <dgm:param type="shpTxLTRAlignCh" val="r"/>
                    <dgm:param type="txAnchorVertCh" val="t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2"/>
                <dgm:constr type="rMarg" refType="primFontSz" fact="0.2"/>
                <dgm:constr type="tMarg" refType="primFontSz" fact="0.2"/>
                <dgm:constr type="bMarg" refType="primFontSz" fact="0.2"/>
              </dgm:constrLst>
              <dgm:ruleLst>
                <dgm:rule type="primFontSz" val="5" fact="NaN" max="NaN"/>
              </dgm:ruleLst>
            </dgm:layoutNode>
          </dgm:layoutNode>
        </dgm:if>
        <dgm:else name="Name36">
          <dgm:layoutNode name="parallelogramComposite">
            <dgm:alg type="composite">
              <dgm:param type="ar" val="50"/>
            </dgm:alg>
            <dgm:shape xmlns:r="http://schemas.openxmlformats.org/officeDocument/2006/relationships" r:blip="">
              <dgm:adjLst/>
            </dgm:shape>
            <dgm:constrLst>
              <dgm:constr type="l" for="ch" forName="parallelogram1" refType="w" fact="0"/>
              <dgm:constr type="t" for="ch" forName="parallelogram1" refType="h" fact="0"/>
              <dgm:constr type="w" for="ch" forName="parallelogram1" refType="w" fact="0.12"/>
              <dgm:constr type="h" for="ch" forName="parallelogram1" refType="h"/>
              <dgm:constr type="l" for="ch" forName="parallelogram2" refType="w" fact="0.127"/>
              <dgm:constr type="t" for="ch" forName="parallelogram2" refType="h" fact="0"/>
              <dgm:constr type="w" for="ch" forName="parallelogram2" refType="w" fact="0.12"/>
              <dgm:constr type="h" for="ch" forName="parallelogram2" refType="h"/>
              <dgm:constr type="l" for="ch" forName="parallelogram3" refType="w" fact="0.254"/>
              <dgm:constr type="t" for="ch" forName="parallelogram3" refType="h" fact="0"/>
              <dgm:constr type="w" for="ch" forName="parallelogram3" refType="w" fact="0.12"/>
              <dgm:constr type="h" for="ch" forName="parallelogram3" refType="h"/>
              <dgm:constr type="l" for="ch" forName="parallelogram4" refType="w" fact="0.381"/>
              <dgm:constr type="t" for="ch" forName="parallelogram4" refType="h" fact="0"/>
              <dgm:constr type="w" for="ch" forName="parallelogram4" refType="w" fact="0.12"/>
              <dgm:constr type="h" for="ch" forName="parallelogram4" refType="h"/>
              <dgm:constr type="l" for="ch" forName="parallelogram5" refType="w" fact="0.508"/>
              <dgm:constr type="t" for="ch" forName="parallelogram5" refType="h" fact="0"/>
              <dgm:constr type="w" for="ch" forName="parallelogram5" refType="w" fact="0.12"/>
              <dgm:constr type="h" for="ch" forName="parallelogram5" refType="h"/>
              <dgm:constr type="l" for="ch" forName="parallelogram6" refType="w" fact="0.635"/>
              <dgm:constr type="t" for="ch" forName="parallelogram6" refType="h" fact="0"/>
              <dgm:constr type="w" for="ch" forName="parallelogram6" refType="w" fact="0.12"/>
              <dgm:constr type="h" for="ch" forName="parallelogram6" refType="h"/>
              <dgm:constr type="l" for="ch" forName="parallelogram7" refType="w" fact="0.762"/>
              <dgm:constr type="t" for="ch" forName="parallelogram7" refType="h" fact="0"/>
              <dgm:constr type="w" for="ch" forName="parallelogram7" refType="w" fact="0.12"/>
              <dgm:constr type="h" for="ch" forName="parallelogram7" refType="h"/>
            </dgm:constrLst>
            <dgm:ruleLst/>
            <dgm:layoutNode name="parallelogram1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2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3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4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5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6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7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</dgm:layoutNode>
        </dgm:else>
      </dgm:choos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VerticalAccentList">
  <dgm:title val=""/>
  <dgm:desc val=""/>
  <dgm:catLst>
    <dgm:cat type="list" pri="16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/>
      <dgm:chPref/>
      <dgm:dir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constrLst>
      <dgm:constr type="primFontSz" for="des" forName="parenttext" refType="primFontSz" refFor="des" refForName="childtext" op="gte"/>
      <dgm:constr type="w" for="ch" forName="composite" refType="w"/>
      <dgm:constr type="h" for="ch" forName="composite" refType="h"/>
      <dgm:constr type="w" for="ch" forName="parallelogramComposite" refType="w"/>
      <dgm:constr type="h" for="ch" forName="parallelogramComposite" refType="h"/>
      <dgm:constr type="w" for="ch" forName="parenttextcomposite" refType="w" fact="0.9"/>
      <dgm:constr type="h" for="ch" forName="parenttextcomposite" refType="h" fact="0.6"/>
      <dgm:constr type="h" for="ch" forName="sibTrans" refType="h" refFor="ch" refForName="composite" op="equ" fact="0.02"/>
      <dgm:constr type="h" for="ch" forName="sibTrans" op="equ"/>
    </dgm:constrLst>
    <dgm:forEach name="nodesForEach" axis="ch" ptType="node">
      <dgm:layoutNode name="parenttextcomposite">
        <dgm:alg type="composite">
          <dgm:param type="ar" val="11"/>
        </dgm:alg>
        <dgm:shape xmlns:r="http://schemas.openxmlformats.org/officeDocument/2006/relationships" r:blip="">
          <dgm:adjLst/>
        </dgm:shape>
        <dgm:constrLst>
          <dgm:constr type="h" for="ch" forName="parenttext" refType="h"/>
          <dgm:constr type="w" for="ch" forName="parenttext" refType="w"/>
        </dgm:constrLst>
        <dgm:layoutNode name="parenttext" styleLbl="revTx">
          <dgm:varLst>
            <dgm:chMax/>
            <dgm:chPref val="2"/>
            <dgm:bulletEnabled val="1"/>
          </dgm:varLst>
          <dgm:choose name="Name4">
            <dgm:if name="Name5" func="var" arg="dir" op="equ" val="norm">
              <dgm:alg type="tx">
                <dgm:param type="parTxLTRAlign" val="l"/>
                <dgm:param type="txAnchorVert" val="b"/>
              </dgm:alg>
            </dgm:if>
            <dgm:else name="Name6">
              <dgm:alg type="tx">
                <dgm:param type="parTxLTRAlign" val="r"/>
                <dgm:param type="txAnchorVert" val="b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choose name="Name7">
        <dgm:if name="Name8" axis="ch" ptType="node" func="cnt" op="gte" val="1">
          <dgm:layoutNode name="composite">
            <dgm:alg type="composite">
              <dgm:param type="ar" val="6"/>
            </dgm:alg>
            <dgm:shape xmlns:r="http://schemas.openxmlformats.org/officeDocument/2006/relationships" r:blip="">
              <dgm:adjLst/>
            </dgm:shape>
            <dgm:choose name="Name9">
              <dgm:if name="Name10" func="var" arg="dir" op="equ" val="norm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301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if>
              <dgm:else name="Name11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883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else>
            </dgm:choose>
            <dgm:ruleLst/>
            <dgm:layoutNode name="chevron1" styleLbl="alignNode1">
              <dgm:alg type="sp"/>
              <dgm:choose name="Name12">
                <dgm:if name="Name13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4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2" styleLbl="alignNode1">
              <dgm:alg type="sp"/>
              <dgm:choose name="Name15">
                <dgm:if name="Name16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7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3" styleLbl="alignNode1">
              <dgm:alg type="sp"/>
              <dgm:choose name="Name18">
                <dgm:if name="Name19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0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4" styleLbl="alignNode1">
              <dgm:alg type="sp"/>
              <dgm:choose name="Name21">
                <dgm:if name="Name22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3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5" styleLbl="alignNode1">
              <dgm:alg type="sp"/>
              <dgm:choose name="Name24">
                <dgm:if name="Name25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6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6" styleLbl="alignNode1">
              <dgm:alg type="sp"/>
              <dgm:choose name="Name27">
                <dgm:if name="Name28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9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7" styleLbl="alignNode1">
              <dgm:alg type="sp"/>
              <dgm:choose name="Name30">
                <dgm:if name="Name31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32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ildtext" styleLbl="solidFgAcc1">
              <dgm:varLst>
                <dgm:chMax/>
                <dgm:chPref val="0"/>
                <dgm:bulletEnabled val="1"/>
              </dgm:varLst>
              <dgm:choose name="Name33">
                <dgm:if name="Name34" func="var" arg="dir" op="equ" val="norm">
                  <dgm:alg type="tx">
                    <dgm:param type="parTxLTRAlign" val="l"/>
                    <dgm:param type="txAnchorVertCh" val="t"/>
                  </dgm:alg>
                </dgm:if>
                <dgm:else name="Name35">
                  <dgm:alg type="tx">
                    <dgm:param type="parTxLTRAlign" val="r"/>
                    <dgm:param type="shpTxLTRAlignCh" val="r"/>
                    <dgm:param type="txAnchorVertCh" val="t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2"/>
                <dgm:constr type="rMarg" refType="primFontSz" fact="0.2"/>
                <dgm:constr type="tMarg" refType="primFontSz" fact="0.2"/>
                <dgm:constr type="bMarg" refType="primFontSz" fact="0.2"/>
              </dgm:constrLst>
              <dgm:ruleLst>
                <dgm:rule type="primFontSz" val="5" fact="NaN" max="NaN"/>
              </dgm:ruleLst>
            </dgm:layoutNode>
          </dgm:layoutNode>
        </dgm:if>
        <dgm:else name="Name36">
          <dgm:layoutNode name="parallelogramComposite">
            <dgm:alg type="composite">
              <dgm:param type="ar" val="50"/>
            </dgm:alg>
            <dgm:shape xmlns:r="http://schemas.openxmlformats.org/officeDocument/2006/relationships" r:blip="">
              <dgm:adjLst/>
            </dgm:shape>
            <dgm:constrLst>
              <dgm:constr type="l" for="ch" forName="parallelogram1" refType="w" fact="0"/>
              <dgm:constr type="t" for="ch" forName="parallelogram1" refType="h" fact="0"/>
              <dgm:constr type="w" for="ch" forName="parallelogram1" refType="w" fact="0.12"/>
              <dgm:constr type="h" for="ch" forName="parallelogram1" refType="h"/>
              <dgm:constr type="l" for="ch" forName="parallelogram2" refType="w" fact="0.127"/>
              <dgm:constr type="t" for="ch" forName="parallelogram2" refType="h" fact="0"/>
              <dgm:constr type="w" for="ch" forName="parallelogram2" refType="w" fact="0.12"/>
              <dgm:constr type="h" for="ch" forName="parallelogram2" refType="h"/>
              <dgm:constr type="l" for="ch" forName="parallelogram3" refType="w" fact="0.254"/>
              <dgm:constr type="t" for="ch" forName="parallelogram3" refType="h" fact="0"/>
              <dgm:constr type="w" for="ch" forName="parallelogram3" refType="w" fact="0.12"/>
              <dgm:constr type="h" for="ch" forName="parallelogram3" refType="h"/>
              <dgm:constr type="l" for="ch" forName="parallelogram4" refType="w" fact="0.381"/>
              <dgm:constr type="t" for="ch" forName="parallelogram4" refType="h" fact="0"/>
              <dgm:constr type="w" for="ch" forName="parallelogram4" refType="w" fact="0.12"/>
              <dgm:constr type="h" for="ch" forName="parallelogram4" refType="h"/>
              <dgm:constr type="l" for="ch" forName="parallelogram5" refType="w" fact="0.508"/>
              <dgm:constr type="t" for="ch" forName="parallelogram5" refType="h" fact="0"/>
              <dgm:constr type="w" for="ch" forName="parallelogram5" refType="w" fact="0.12"/>
              <dgm:constr type="h" for="ch" forName="parallelogram5" refType="h"/>
              <dgm:constr type="l" for="ch" forName="parallelogram6" refType="w" fact="0.635"/>
              <dgm:constr type="t" for="ch" forName="parallelogram6" refType="h" fact="0"/>
              <dgm:constr type="w" for="ch" forName="parallelogram6" refType="w" fact="0.12"/>
              <dgm:constr type="h" for="ch" forName="parallelogram6" refType="h"/>
              <dgm:constr type="l" for="ch" forName="parallelogram7" refType="w" fact="0.762"/>
              <dgm:constr type="t" for="ch" forName="parallelogram7" refType="h" fact="0"/>
              <dgm:constr type="w" for="ch" forName="parallelogram7" refType="w" fact="0.12"/>
              <dgm:constr type="h" for="ch" forName="parallelogram7" refType="h"/>
            </dgm:constrLst>
            <dgm:ruleLst/>
            <dgm:layoutNode name="parallelogram1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2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3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4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5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6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7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</dgm:layoutNode>
        </dgm:else>
      </dgm:choos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108B59-8CE7-4785-AFDA-AE4C7EFF3FBC}" type="datetimeFigureOut">
              <a:rPr lang="uk-UA" smtClean="0"/>
              <a:t>13.10.2014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7524B5-DBF0-42D1-92F2-CCAD90CCEC0C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668103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7524B5-DBF0-42D1-92F2-CCAD90CCEC0C}" type="slidenum">
              <a:rPr lang="uk-UA" smtClean="0"/>
              <a:t>2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954033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DC621-38B2-429C-98E0-2AD0A37C20A6}" type="datetimeFigureOut">
              <a:rPr lang="uk-UA" smtClean="0"/>
              <a:t>13.10.2014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87E66-31B9-40DD-AE94-43872C20EBD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265184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DC621-38B2-429C-98E0-2AD0A37C20A6}" type="datetimeFigureOut">
              <a:rPr lang="uk-UA" smtClean="0"/>
              <a:t>13.10.2014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87E66-31B9-40DD-AE94-43872C20EBD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262524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DC621-38B2-429C-98E0-2AD0A37C20A6}" type="datetimeFigureOut">
              <a:rPr lang="uk-UA" smtClean="0"/>
              <a:t>13.10.2014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87E66-31B9-40DD-AE94-43872C20EBD8}" type="slidenum">
              <a:rPr lang="uk-UA" smtClean="0"/>
              <a:t>‹#›</a:t>
            </a:fld>
            <a:endParaRPr lang="uk-UA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815934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DC621-38B2-429C-98E0-2AD0A37C20A6}" type="datetimeFigureOut">
              <a:rPr lang="uk-UA" smtClean="0"/>
              <a:t>13.10.2014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87E66-31B9-40DD-AE94-43872C20EBD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005592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DC621-38B2-429C-98E0-2AD0A37C20A6}" type="datetimeFigureOut">
              <a:rPr lang="uk-UA" smtClean="0"/>
              <a:t>13.10.2014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87E66-31B9-40DD-AE94-43872C20EBD8}" type="slidenum">
              <a:rPr lang="uk-UA" smtClean="0"/>
              <a:t>‹#›</a:t>
            </a:fld>
            <a:endParaRPr lang="uk-UA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583685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DC621-38B2-429C-98E0-2AD0A37C20A6}" type="datetimeFigureOut">
              <a:rPr lang="uk-UA" smtClean="0"/>
              <a:t>13.10.2014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87E66-31B9-40DD-AE94-43872C20EBD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583081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DC621-38B2-429C-98E0-2AD0A37C20A6}" type="datetimeFigureOut">
              <a:rPr lang="uk-UA" smtClean="0"/>
              <a:t>13.10.2014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87E66-31B9-40DD-AE94-43872C20EBD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525581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DC621-38B2-429C-98E0-2AD0A37C20A6}" type="datetimeFigureOut">
              <a:rPr lang="uk-UA" smtClean="0"/>
              <a:t>13.10.2014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87E66-31B9-40DD-AE94-43872C20EBD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259958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DC621-38B2-429C-98E0-2AD0A37C20A6}" type="datetimeFigureOut">
              <a:rPr lang="uk-UA" smtClean="0"/>
              <a:t>13.10.2014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87E66-31B9-40DD-AE94-43872C20EBD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064754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DC621-38B2-429C-98E0-2AD0A37C20A6}" type="datetimeFigureOut">
              <a:rPr lang="uk-UA" smtClean="0"/>
              <a:t>13.10.2014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87E66-31B9-40DD-AE94-43872C20EBD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002006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DC621-38B2-429C-98E0-2AD0A37C20A6}" type="datetimeFigureOut">
              <a:rPr lang="uk-UA" smtClean="0"/>
              <a:t>13.10.2014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87E66-31B9-40DD-AE94-43872C20EBD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23737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DC621-38B2-429C-98E0-2AD0A37C20A6}" type="datetimeFigureOut">
              <a:rPr lang="uk-UA" smtClean="0"/>
              <a:t>13.10.2014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87E66-31B9-40DD-AE94-43872C20EBD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976014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DC621-38B2-429C-98E0-2AD0A37C20A6}" type="datetimeFigureOut">
              <a:rPr lang="uk-UA" smtClean="0"/>
              <a:t>13.10.2014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87E66-31B9-40DD-AE94-43872C20EBD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089932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DC621-38B2-429C-98E0-2AD0A37C20A6}" type="datetimeFigureOut">
              <a:rPr lang="uk-UA" smtClean="0"/>
              <a:t>13.10.2014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87E66-31B9-40DD-AE94-43872C20EBD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703544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DC621-38B2-429C-98E0-2AD0A37C20A6}" type="datetimeFigureOut">
              <a:rPr lang="uk-UA" smtClean="0"/>
              <a:t>13.10.2014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87E66-31B9-40DD-AE94-43872C20EBD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516379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DC621-38B2-429C-98E0-2AD0A37C20A6}" type="datetimeFigureOut">
              <a:rPr lang="uk-UA" smtClean="0"/>
              <a:t>13.10.2014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87E66-31B9-40DD-AE94-43872C20EBD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175555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8DC621-38B2-429C-98E0-2AD0A37C20A6}" type="datetimeFigureOut">
              <a:rPr lang="uk-UA" smtClean="0"/>
              <a:t>13.10.2014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8E587E66-31B9-40DD-AE94-43872C20EBD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32898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6" r:id="rId1"/>
    <p:sldLayoutId id="2147483807" r:id="rId2"/>
    <p:sldLayoutId id="2147483808" r:id="rId3"/>
    <p:sldLayoutId id="2147483809" r:id="rId4"/>
    <p:sldLayoutId id="2147483810" r:id="rId5"/>
    <p:sldLayoutId id="2147483811" r:id="rId6"/>
    <p:sldLayoutId id="2147483812" r:id="rId7"/>
    <p:sldLayoutId id="2147483813" r:id="rId8"/>
    <p:sldLayoutId id="2147483814" r:id="rId9"/>
    <p:sldLayoutId id="2147483815" r:id="rId10"/>
    <p:sldLayoutId id="2147483816" r:id="rId11"/>
    <p:sldLayoutId id="2147483817" r:id="rId12"/>
    <p:sldLayoutId id="2147483818" r:id="rId13"/>
    <p:sldLayoutId id="2147483819" r:id="rId14"/>
    <p:sldLayoutId id="2147483820" r:id="rId15"/>
    <p:sldLayoutId id="214748382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8.xml"/><Relationship Id="rId3" Type="http://schemas.openxmlformats.org/officeDocument/2006/relationships/diagramLayout" Target="../diagrams/layout7.xml"/><Relationship Id="rId7" Type="http://schemas.openxmlformats.org/officeDocument/2006/relationships/diagramData" Target="../diagrams/data8.xml"/><Relationship Id="rId12" Type="http://schemas.openxmlformats.org/officeDocument/2006/relationships/image" Target="../media/image1.png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7.xml"/><Relationship Id="rId11" Type="http://schemas.microsoft.com/office/2007/relationships/diagramDrawing" Target="../diagrams/drawing8.xml"/><Relationship Id="rId5" Type="http://schemas.openxmlformats.org/officeDocument/2006/relationships/diagramColors" Target="../diagrams/colors7.xml"/><Relationship Id="rId10" Type="http://schemas.openxmlformats.org/officeDocument/2006/relationships/diagramColors" Target="../diagrams/colors8.xml"/><Relationship Id="rId4" Type="http://schemas.openxmlformats.org/officeDocument/2006/relationships/diagramQuickStyle" Target="../diagrams/quickStyle7.xml"/><Relationship Id="rId9" Type="http://schemas.openxmlformats.org/officeDocument/2006/relationships/diagramQuickStyle" Target="../diagrams/quickStyle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7" Type="http://schemas.openxmlformats.org/officeDocument/2006/relationships/image" Target="../media/image1.png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1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.xml"/><Relationship Id="rId3" Type="http://schemas.openxmlformats.org/officeDocument/2006/relationships/diagramLayout" Target="../diagrams/layout3.xml"/><Relationship Id="rId7" Type="http://schemas.openxmlformats.org/officeDocument/2006/relationships/diagramData" Target="../diagrams/data4.xml"/><Relationship Id="rId12" Type="http://schemas.openxmlformats.org/officeDocument/2006/relationships/image" Target="../media/image1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3.xml"/><Relationship Id="rId11" Type="http://schemas.microsoft.com/office/2007/relationships/diagramDrawing" Target="../diagrams/drawing4.xml"/><Relationship Id="rId5" Type="http://schemas.openxmlformats.org/officeDocument/2006/relationships/diagramColors" Target="../diagrams/colors3.xml"/><Relationship Id="rId10" Type="http://schemas.openxmlformats.org/officeDocument/2006/relationships/diagramColors" Target="../diagrams/colors4.xml"/><Relationship Id="rId4" Type="http://schemas.openxmlformats.org/officeDocument/2006/relationships/diagramQuickStyle" Target="../diagrams/quickStyle3.xml"/><Relationship Id="rId9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6.xml"/><Relationship Id="rId3" Type="http://schemas.openxmlformats.org/officeDocument/2006/relationships/diagramLayout" Target="../diagrams/layout5.xml"/><Relationship Id="rId7" Type="http://schemas.openxmlformats.org/officeDocument/2006/relationships/diagramData" Target="../diagrams/data6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5.xml"/><Relationship Id="rId11" Type="http://schemas.microsoft.com/office/2007/relationships/diagramDrawing" Target="../diagrams/drawing6.xml"/><Relationship Id="rId5" Type="http://schemas.openxmlformats.org/officeDocument/2006/relationships/diagramColors" Target="../diagrams/colors5.xml"/><Relationship Id="rId10" Type="http://schemas.openxmlformats.org/officeDocument/2006/relationships/diagramColors" Target="../diagrams/colors6.xml"/><Relationship Id="rId4" Type="http://schemas.openxmlformats.org/officeDocument/2006/relationships/diagramQuickStyle" Target="../diagrams/quickStyle5.xml"/><Relationship Id="rId9" Type="http://schemas.openxmlformats.org/officeDocument/2006/relationships/diagramQuickStyle" Target="../diagrams/quickStyle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07067" y="1353671"/>
            <a:ext cx="7766936" cy="2697165"/>
          </a:xfrm>
        </p:spPr>
        <p:txBody>
          <a:bodyPr/>
          <a:lstStyle/>
          <a:p>
            <a:r>
              <a:rPr lang="uk-UA" b="1" dirty="0" smtClean="0"/>
              <a:t>Впровадження здоров’язберігаючих технологій в НВП</a:t>
            </a:r>
            <a:endParaRPr lang="uk-UA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56691" y="4008003"/>
            <a:ext cx="7766936" cy="1096899"/>
          </a:xfrm>
        </p:spPr>
        <p:txBody>
          <a:bodyPr/>
          <a:lstStyle/>
          <a:p>
            <a:r>
              <a:rPr lang="uk-UA" dirty="0" smtClean="0"/>
              <a:t>ОПЕРАТИВНО-МЕТОДИЧНА НАРАДА</a:t>
            </a:r>
          </a:p>
          <a:p>
            <a:r>
              <a:rPr lang="uk-UA" dirty="0" smtClean="0"/>
              <a:t>13.10.2014</a:t>
            </a:r>
            <a:endParaRPr lang="uk-UA" dirty="0"/>
          </a:p>
        </p:txBody>
      </p:sp>
      <p:sp>
        <p:nvSpPr>
          <p:cNvPr id="4" name="Волна 3"/>
          <p:cNvSpPr/>
          <p:nvPr/>
        </p:nvSpPr>
        <p:spPr>
          <a:xfrm>
            <a:off x="4320988" y="4984376"/>
            <a:ext cx="4607859" cy="1228165"/>
          </a:xfrm>
          <a:prstGeom prst="wav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400" b="1" dirty="0" err="1" smtClean="0"/>
              <a:t>Саціна</a:t>
            </a:r>
            <a:r>
              <a:rPr lang="uk-UA" sz="1400" b="1" dirty="0" smtClean="0"/>
              <a:t> Н.Л., </a:t>
            </a:r>
            <a:r>
              <a:rPr lang="uk-UA" sz="1400" dirty="0" smtClean="0"/>
              <a:t>завідувач методичним кабінетом КЗ «Луцька ЗОШ І-ІІІ ст. №13 Луцької міської ради»</a:t>
            </a:r>
            <a:endParaRPr lang="uk-UA" sz="1400" dirty="0"/>
          </a:p>
        </p:txBody>
      </p:sp>
    </p:spTree>
    <p:extLst>
      <p:ext uri="{BB962C8B-B14F-4D97-AF65-F5344CB8AC3E}">
        <p14:creationId xmlns:p14="http://schemas.microsoft.com/office/powerpoint/2010/main" val="21518674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ДУХОВНА СКЛАДОВА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488141"/>
            <a:ext cx="8596668" cy="5118847"/>
          </a:xfrm>
        </p:spPr>
        <p:txBody>
          <a:bodyPr/>
          <a:lstStyle/>
          <a:p>
            <a:r>
              <a:rPr lang="uk-UA" sz="2400" dirty="0" smtClean="0"/>
              <a:t>навчання </a:t>
            </a:r>
            <a:r>
              <a:rPr lang="uk-UA" sz="2400" dirty="0"/>
              <a:t>доброзичливому ставленню до товаришів у класі, до учнів школи, до дорослих;</a:t>
            </a:r>
          </a:p>
          <a:p>
            <a:r>
              <a:rPr lang="uk-UA" sz="2400" dirty="0" smtClean="0"/>
              <a:t>навчання </a:t>
            </a:r>
            <a:r>
              <a:rPr lang="uk-UA" sz="2400" dirty="0"/>
              <a:t>відповідальності за власні дії та вчинки;</a:t>
            </a:r>
          </a:p>
          <a:p>
            <a:r>
              <a:rPr lang="uk-UA" sz="2400" dirty="0" smtClean="0"/>
              <a:t>вироблення </a:t>
            </a:r>
            <a:r>
              <a:rPr lang="uk-UA" sz="2400" dirty="0"/>
              <a:t>навичок самообслуговування;</a:t>
            </a:r>
          </a:p>
          <a:p>
            <a:r>
              <a:rPr lang="uk-UA" sz="2400" dirty="0" smtClean="0"/>
              <a:t>навчання </a:t>
            </a:r>
            <a:r>
              <a:rPr lang="uk-UA" sz="2400" dirty="0"/>
              <a:t>висловлювати свої погляди щодо здорового способу життя;</a:t>
            </a:r>
          </a:p>
          <a:p>
            <a:r>
              <a:rPr lang="uk-UA" sz="2400" dirty="0" smtClean="0"/>
              <a:t>навчання </a:t>
            </a:r>
            <a:r>
              <a:rPr lang="uk-UA" sz="2400" dirty="0"/>
              <a:t>здатності бачити й сприймати прекрасне в житті, природі, мистецтві, літературі;</a:t>
            </a:r>
          </a:p>
          <a:p>
            <a:r>
              <a:rPr lang="uk-UA" sz="2400" dirty="0" smtClean="0"/>
              <a:t>навчання </a:t>
            </a:r>
            <a:r>
              <a:rPr lang="uk-UA" sz="2400" dirty="0"/>
              <a:t>вмінню розрізняти зло і добро, духовне і бездуховне, долати прояви зла в собі;</a:t>
            </a:r>
          </a:p>
          <a:p>
            <a:r>
              <a:rPr lang="uk-UA" sz="2400" dirty="0" smtClean="0"/>
              <a:t>навчання </a:t>
            </a:r>
            <a:r>
              <a:rPr lang="uk-UA" sz="2400" dirty="0"/>
              <a:t>усвідомленню життєвих цінностей.</a:t>
            </a:r>
          </a:p>
          <a:p>
            <a:endParaRPr lang="uk-UA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59210" y="6313701"/>
            <a:ext cx="1268412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272107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42682"/>
          </a:xfrm>
        </p:spPr>
        <p:txBody>
          <a:bodyPr/>
          <a:lstStyle/>
          <a:p>
            <a:pPr algn="ctr"/>
            <a:r>
              <a:rPr lang="uk-UA" dirty="0" smtClean="0"/>
              <a:t>ЗЗТ заснована на:</a:t>
            </a:r>
            <a:endParaRPr lang="uk-UA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66534063"/>
              </p:ext>
            </p:extLst>
          </p:nvPr>
        </p:nvGraphicFramePr>
        <p:xfrm>
          <a:off x="394447" y="1792941"/>
          <a:ext cx="4876800" cy="47243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8" name="Объект 7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517511932"/>
              </p:ext>
            </p:extLst>
          </p:nvPr>
        </p:nvGraphicFramePr>
        <p:xfrm>
          <a:off x="5087938" y="1748118"/>
          <a:ext cx="5069074" cy="42939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68392" y="6231814"/>
            <a:ext cx="1268412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57944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РІЗНІ ПІДХОДИ</a:t>
            </a:r>
            <a:endParaRPr lang="uk-UA" dirty="0"/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17891060"/>
              </p:ext>
            </p:extLst>
          </p:nvPr>
        </p:nvGraphicFramePr>
        <p:xfrm>
          <a:off x="677863" y="1425388"/>
          <a:ext cx="8596312" cy="46166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4374776" y="3532095"/>
            <a:ext cx="151503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500" dirty="0" smtClean="0"/>
              <a:t>проблемний</a:t>
            </a:r>
            <a:endParaRPr lang="uk-UA" sz="1500" dirty="0"/>
          </a:p>
        </p:txBody>
      </p:sp>
      <p:sp>
        <p:nvSpPr>
          <p:cNvPr id="11" name="TextBox 10"/>
          <p:cNvSpPr txBox="1"/>
          <p:nvPr/>
        </p:nvSpPr>
        <p:spPr>
          <a:xfrm>
            <a:off x="6113930" y="2931459"/>
            <a:ext cx="183776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500" dirty="0" smtClean="0"/>
              <a:t>індивідуальний</a:t>
            </a:r>
            <a:endParaRPr lang="uk-UA" sz="1500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04619" y="6300053"/>
            <a:ext cx="1268412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802712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128898" y="278394"/>
            <a:ext cx="4185623" cy="576262"/>
          </a:xfrm>
        </p:spPr>
        <p:txBody>
          <a:bodyPr/>
          <a:lstStyle/>
          <a:p>
            <a:r>
              <a:rPr lang="uk-UA" dirty="0" smtClean="0"/>
              <a:t>Психологічні технології</a:t>
            </a:r>
            <a:endParaRPr lang="uk-UA" dirty="0"/>
          </a:p>
        </p:txBody>
      </p:sp>
      <p:sp>
        <p:nvSpPr>
          <p:cNvPr id="6" name="Объект 5"/>
          <p:cNvSpPr>
            <a:spLocks noGrp="1"/>
          </p:cNvSpPr>
          <p:nvPr>
            <p:ph sz="half" idx="2"/>
          </p:nvPr>
        </p:nvSpPr>
        <p:spPr>
          <a:xfrm>
            <a:off x="263368" y="1133019"/>
            <a:ext cx="4185623" cy="3304117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r>
              <a:rPr lang="uk-UA" dirty="0" err="1"/>
              <a:t>п</a:t>
            </a:r>
            <a:r>
              <a:rPr lang="uk-UA" dirty="0" err="1" smtClean="0"/>
              <a:t>сихогімнастика</a:t>
            </a:r>
            <a:endParaRPr lang="uk-UA" dirty="0" smtClean="0"/>
          </a:p>
          <a:p>
            <a:r>
              <a:rPr lang="uk-UA" dirty="0" smtClean="0"/>
              <a:t>прогулянки на природі</a:t>
            </a:r>
            <a:endParaRPr lang="uk-UA" dirty="0"/>
          </a:p>
          <a:p>
            <a:r>
              <a:rPr lang="uk-UA" dirty="0" smtClean="0"/>
              <a:t>арт-педагогіка</a:t>
            </a:r>
          </a:p>
          <a:p>
            <a:r>
              <a:rPr lang="uk-UA" dirty="0" err="1" smtClean="0"/>
              <a:t>казкотерапія</a:t>
            </a:r>
            <a:endParaRPr lang="uk-UA" dirty="0" smtClean="0"/>
          </a:p>
          <a:p>
            <a:r>
              <a:rPr lang="uk-UA" dirty="0" err="1" smtClean="0"/>
              <a:t>кольоротерапія</a:t>
            </a:r>
            <a:endParaRPr lang="uk-UA" dirty="0" smtClean="0"/>
          </a:p>
          <a:p>
            <a:r>
              <a:rPr lang="uk-UA" dirty="0" smtClean="0"/>
              <a:t>музикотерапія</a:t>
            </a:r>
          </a:p>
          <a:p>
            <a:r>
              <a:rPr lang="uk-UA" dirty="0" smtClean="0"/>
              <a:t>ігрова терапія</a:t>
            </a:r>
          </a:p>
          <a:p>
            <a:r>
              <a:rPr lang="uk-UA" dirty="0" smtClean="0"/>
              <a:t>емоційний комфорт</a:t>
            </a:r>
          </a:p>
          <a:p>
            <a:r>
              <a:rPr lang="uk-UA" dirty="0"/>
              <a:t>с</a:t>
            </a:r>
            <a:r>
              <a:rPr lang="uk-UA" dirty="0" smtClean="0"/>
              <a:t>імейне консультування</a:t>
            </a:r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/>
          <a:lstStyle/>
          <a:p>
            <a:r>
              <a:rPr lang="uk-UA" dirty="0" smtClean="0"/>
              <a:t>Рухова активність</a:t>
            </a:r>
            <a:endParaRPr lang="uk-UA" dirty="0"/>
          </a:p>
        </p:txBody>
      </p:sp>
      <p:sp>
        <p:nvSpPr>
          <p:cNvPr id="8" name="Объект 7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252840" cy="304499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uk-UA" dirty="0" smtClean="0"/>
              <a:t>Фізкультхвилинки, ранкова зарядка</a:t>
            </a:r>
          </a:p>
          <a:p>
            <a:r>
              <a:rPr lang="uk-UA" dirty="0" err="1" smtClean="0"/>
              <a:t>корегуюча</a:t>
            </a:r>
            <a:r>
              <a:rPr lang="uk-UA" dirty="0" smtClean="0"/>
              <a:t> гімнастика</a:t>
            </a:r>
          </a:p>
          <a:p>
            <a:r>
              <a:rPr lang="uk-UA" dirty="0" smtClean="0"/>
              <a:t>дихальна гімнастика</a:t>
            </a:r>
          </a:p>
          <a:p>
            <a:r>
              <a:rPr lang="uk-UA" dirty="0" smtClean="0"/>
              <a:t>пальчикова гімнастика</a:t>
            </a:r>
          </a:p>
          <a:p>
            <a:r>
              <a:rPr lang="uk-UA" dirty="0" smtClean="0"/>
              <a:t>заняття на тренажерах</a:t>
            </a:r>
          </a:p>
          <a:p>
            <a:r>
              <a:rPr lang="uk-UA" dirty="0"/>
              <a:t>р</a:t>
            </a:r>
            <a:r>
              <a:rPr lang="uk-UA" dirty="0" smtClean="0"/>
              <a:t>ухливі ігри на свіжому повітрі</a:t>
            </a:r>
          </a:p>
          <a:p>
            <a:endParaRPr lang="uk-UA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4744" y="6231814"/>
            <a:ext cx="1268412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18201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ІНШІ ЗДОРОВ’ЯЗБЕРІГАЮЧІ ТЕХНОЛОГІЇ</a:t>
            </a:r>
            <a:endParaRPr lang="uk-UA" dirty="0"/>
          </a:p>
        </p:txBody>
      </p:sp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740087" y="1930400"/>
            <a:ext cx="8596668" cy="4061011"/>
          </a:xfrm>
        </p:spPr>
        <p:txBody>
          <a:bodyPr/>
          <a:lstStyle/>
          <a:p>
            <a:r>
              <a:rPr lang="uk-UA" dirty="0" smtClean="0"/>
              <a:t>Фітотерапія</a:t>
            </a:r>
          </a:p>
          <a:p>
            <a:r>
              <a:rPr lang="uk-UA" dirty="0" err="1" smtClean="0"/>
              <a:t>Ароматерапія</a:t>
            </a:r>
            <a:endParaRPr lang="uk-UA" dirty="0" smtClean="0"/>
          </a:p>
          <a:p>
            <a:r>
              <a:rPr lang="uk-UA" dirty="0" smtClean="0"/>
              <a:t>Фізіотерапія</a:t>
            </a:r>
          </a:p>
          <a:p>
            <a:r>
              <a:rPr lang="uk-UA" dirty="0" smtClean="0"/>
              <a:t>Вправи для очей</a:t>
            </a:r>
          </a:p>
          <a:p>
            <a:r>
              <a:rPr lang="uk-UA" dirty="0" smtClean="0"/>
              <a:t>Оздоровлення </a:t>
            </a:r>
            <a:r>
              <a:rPr lang="uk-UA" dirty="0"/>
              <a:t>методами лазерної, електромагнітної, </a:t>
            </a:r>
            <a:r>
              <a:rPr lang="uk-UA" dirty="0" err="1"/>
              <a:t>електроімпульсної</a:t>
            </a:r>
            <a:r>
              <a:rPr lang="uk-UA" dirty="0"/>
              <a:t> </a:t>
            </a:r>
            <a:r>
              <a:rPr lang="uk-UA" dirty="0" smtClean="0"/>
              <a:t>стимуляції</a:t>
            </a:r>
            <a:endParaRPr lang="uk-UA" dirty="0"/>
          </a:p>
          <a:p>
            <a:r>
              <a:rPr lang="uk-UA" dirty="0" smtClean="0"/>
              <a:t>«</a:t>
            </a:r>
            <a:r>
              <a:rPr lang="uk-UA" dirty="0"/>
              <a:t>Сенсорна кімната» - певним чином організоване середовище, в якому можна сконцентруватися на сприйнятті окремих </a:t>
            </a:r>
            <a:r>
              <a:rPr lang="uk-UA" dirty="0" smtClean="0"/>
              <a:t>почуттів</a:t>
            </a:r>
          </a:p>
          <a:p>
            <a:r>
              <a:rPr lang="uk-UA" dirty="0" smtClean="0"/>
              <a:t>Заняття на свіжому повітрі</a:t>
            </a:r>
          </a:p>
          <a:p>
            <a:r>
              <a:rPr lang="uk-UA" dirty="0" smtClean="0"/>
              <a:t>Цікаві перерви</a:t>
            </a:r>
          </a:p>
          <a:p>
            <a:endParaRPr lang="uk-UA" dirty="0" smtClean="0"/>
          </a:p>
          <a:p>
            <a:endParaRPr lang="uk-UA" dirty="0"/>
          </a:p>
          <a:p>
            <a:endParaRPr lang="uk-UA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13801" y="6177223"/>
            <a:ext cx="1268412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120672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 smtClean="0"/>
              <a:t>МІЦНОГО ВСІМ ЗДОРОВ’Я!!!!</a:t>
            </a:r>
            <a:endParaRPr lang="uk-UA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685365"/>
            <a:ext cx="8596668" cy="4355997"/>
          </a:xfr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uk-UA" sz="3200" i="1" dirty="0"/>
              <a:t>«Я не боюся ще й ще раз повторити: турбота про здоров’я – це найважливіша праця вчителя . Від життєрадісності, бадьорості дітей залежить їхнє духовне життя, світогляд, </a:t>
            </a:r>
            <a:r>
              <a:rPr lang="uk-UA" sz="3200" i="1" dirty="0" smtClean="0"/>
              <a:t>розумовий </a:t>
            </a:r>
            <a:r>
              <a:rPr lang="uk-UA" sz="3200" i="1" dirty="0"/>
              <a:t>розвиток, міцність знань, віра в свої сили.» </a:t>
            </a:r>
            <a:r>
              <a:rPr lang="uk-UA" sz="3200" i="1" dirty="0" err="1"/>
              <a:t>В.О.Сухомлинський</a:t>
            </a:r>
            <a:r>
              <a:rPr lang="uk-UA" sz="3200" i="1" dirty="0"/>
              <a:t> </a:t>
            </a: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09335" y="6218166"/>
            <a:ext cx="1268412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781028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uk-UA" dirty="0" smtClean="0"/>
              <a:t>    «Без здоров’я і мудрість незавидна, і мистецтво бліде, і сила в’яне, і багатство без користі, і слово безсиле».</a:t>
            </a:r>
            <a:endParaRPr lang="uk-UA" dirty="0"/>
          </a:p>
        </p:txBody>
      </p:sp>
      <p:sp>
        <p:nvSpPr>
          <p:cNvPr id="7" name="Текст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/>
            <a:r>
              <a:rPr lang="uk-UA" dirty="0" err="1" smtClean="0"/>
              <a:t>Герофіл</a:t>
            </a:r>
            <a:r>
              <a:rPr lang="uk-UA" dirty="0" smtClean="0"/>
              <a:t>, давньогрецький анатом і хірург, </a:t>
            </a:r>
          </a:p>
          <a:p>
            <a:pPr algn="r"/>
            <a:r>
              <a:rPr lang="uk-UA" dirty="0" smtClean="0"/>
              <a:t>основоположник </a:t>
            </a:r>
            <a:r>
              <a:rPr lang="uk-UA" dirty="0" err="1"/>
              <a:t>а</a:t>
            </a:r>
            <a:r>
              <a:rPr lang="uk-UA" dirty="0" err="1" smtClean="0"/>
              <a:t>лександрійської</a:t>
            </a:r>
            <a:r>
              <a:rPr lang="uk-UA" dirty="0" smtClean="0"/>
              <a:t> медичної школи</a:t>
            </a:r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87E66-31B9-40DD-AE94-43872C20EBD8}" type="slidenum">
              <a:rPr lang="uk-UA" smtClean="0"/>
              <a:t>2</a:t>
            </a:fld>
            <a:endParaRPr lang="uk-UA"/>
          </a:p>
        </p:txBody>
      </p:sp>
      <p:sp>
        <p:nvSpPr>
          <p:cNvPr id="5" name="TextBox 4"/>
          <p:cNvSpPr txBox="1"/>
          <p:nvPr/>
        </p:nvSpPr>
        <p:spPr>
          <a:xfrm>
            <a:off x="10614212" y="6406487"/>
            <a:ext cx="126402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200" i="1" dirty="0" smtClean="0"/>
              <a:t>Наталя </a:t>
            </a:r>
            <a:r>
              <a:rPr lang="uk-UA" sz="1200" i="1" dirty="0" err="1" smtClean="0"/>
              <a:t>Саціна</a:t>
            </a:r>
            <a:endParaRPr lang="uk-UA" sz="1200" i="1" dirty="0"/>
          </a:p>
        </p:txBody>
      </p:sp>
    </p:spTree>
    <p:extLst>
      <p:ext uri="{BB962C8B-B14F-4D97-AF65-F5344CB8AC3E}">
        <p14:creationId xmlns:p14="http://schemas.microsoft.com/office/powerpoint/2010/main" val="24948502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 smtClean="0"/>
              <a:t>Під ЗЗТ слід розуміти:</a:t>
            </a:r>
            <a:endParaRPr lang="uk-UA" b="1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58100842"/>
              </p:ext>
            </p:extLst>
          </p:nvPr>
        </p:nvGraphicFramePr>
        <p:xfrm>
          <a:off x="-397903" y="1317812"/>
          <a:ext cx="10492161" cy="53429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45562" y="6368292"/>
            <a:ext cx="1268412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555124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24876617"/>
              </p:ext>
            </p:extLst>
          </p:nvPr>
        </p:nvGraphicFramePr>
        <p:xfrm>
          <a:off x="677862" y="512064"/>
          <a:ext cx="9810305" cy="55299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63676" y="6231814"/>
            <a:ext cx="1268412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108434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Ключові компетентності, що сприяють здоров’ю:</a:t>
            </a:r>
            <a:endParaRPr lang="uk-UA" dirty="0"/>
          </a:p>
        </p:txBody>
      </p:sp>
      <p:sp>
        <p:nvSpPr>
          <p:cNvPr id="5" name="Объект 4"/>
          <p:cNvSpPr>
            <a:spLocks noGrp="1"/>
          </p:cNvSpPr>
          <p:nvPr>
            <p:ph sz="half" idx="2"/>
          </p:nvPr>
        </p:nvSpPr>
        <p:spPr>
          <a:xfrm>
            <a:off x="675745" y="1855695"/>
            <a:ext cx="4185623" cy="4185668"/>
          </a:xfrm>
        </p:spPr>
        <p:txBody>
          <a:bodyPr>
            <a:normAutofit/>
          </a:bodyPr>
          <a:lstStyle/>
          <a:p>
            <a:r>
              <a:rPr lang="uk-UA" dirty="0"/>
              <a:t>навички раціонального харчування;</a:t>
            </a:r>
          </a:p>
          <a:p>
            <a:r>
              <a:rPr lang="uk-UA" dirty="0"/>
              <a:t> - навички рухової активності та загартування;</a:t>
            </a:r>
          </a:p>
          <a:p>
            <a:r>
              <a:rPr lang="uk-UA" dirty="0"/>
              <a:t> - санітарно-гігієнічні навички;</a:t>
            </a:r>
          </a:p>
          <a:p>
            <a:r>
              <a:rPr lang="uk-UA" dirty="0"/>
              <a:t> - навички організації режиму праці та відпочинку;</a:t>
            </a:r>
          </a:p>
          <a:p>
            <a:r>
              <a:rPr lang="uk-UA" dirty="0"/>
              <a:t> - навички самоконтролю;</a:t>
            </a:r>
          </a:p>
          <a:p>
            <a:r>
              <a:rPr lang="uk-UA" dirty="0"/>
              <a:t> - навички мотивації успіху та тренування волі;</a:t>
            </a:r>
          </a:p>
          <a:p>
            <a:r>
              <a:rPr lang="uk-UA" dirty="0"/>
              <a:t> - навички управління стресами;</a:t>
            </a:r>
          </a:p>
          <a:p>
            <a:pPr marL="0" indent="0">
              <a:buNone/>
            </a:pPr>
            <a:endParaRPr lang="uk-UA" dirty="0"/>
          </a:p>
        </p:txBody>
      </p:sp>
      <p:sp>
        <p:nvSpPr>
          <p:cNvPr id="8" name="Объект 7"/>
          <p:cNvSpPr>
            <a:spLocks noGrp="1"/>
          </p:cNvSpPr>
          <p:nvPr>
            <p:ph sz="quarter" idx="4"/>
          </p:nvPr>
        </p:nvSpPr>
        <p:spPr>
          <a:xfrm>
            <a:off x="5088384" y="1930401"/>
            <a:ext cx="4185617" cy="4110962"/>
          </a:xfrm>
        </p:spPr>
        <p:txBody>
          <a:bodyPr>
            <a:normAutofit fontScale="92500" lnSpcReduction="20000"/>
          </a:bodyPr>
          <a:lstStyle/>
          <a:p>
            <a:r>
              <a:rPr lang="uk-UA" dirty="0"/>
              <a:t> - навички ефективного спілкування;</a:t>
            </a:r>
          </a:p>
          <a:p>
            <a:r>
              <a:rPr lang="uk-UA" dirty="0"/>
              <a:t> - навички попередження конфліктів;</a:t>
            </a:r>
          </a:p>
          <a:p>
            <a:r>
              <a:rPr lang="uk-UA" dirty="0"/>
              <a:t> - навички співчуття (емпатії);</a:t>
            </a:r>
          </a:p>
          <a:p>
            <a:r>
              <a:rPr lang="uk-UA" dirty="0"/>
              <a:t> - навички поведінки в умовах тиску;</a:t>
            </a:r>
          </a:p>
          <a:p>
            <a:r>
              <a:rPr lang="uk-UA" dirty="0"/>
              <a:t> - навички співробітництва;</a:t>
            </a:r>
          </a:p>
          <a:p>
            <a:r>
              <a:rPr lang="uk-UA" dirty="0"/>
              <a:t> - навички самоусвідомлення та самооцінки;</a:t>
            </a:r>
          </a:p>
          <a:p>
            <a:r>
              <a:rPr lang="uk-UA" dirty="0"/>
              <a:t> - визначення життєвих цілей і програм;</a:t>
            </a:r>
          </a:p>
          <a:p>
            <a:r>
              <a:rPr lang="uk-UA" dirty="0"/>
              <a:t> - аналіз проблем прийняття рішень</a:t>
            </a:r>
            <a:r>
              <a:rPr lang="uk-UA" dirty="0" smtClean="0"/>
              <a:t>.</a:t>
            </a:r>
            <a:endParaRPr lang="uk-UA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22732" y="6340996"/>
            <a:ext cx="1268412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235560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33698" y="556301"/>
            <a:ext cx="4185623" cy="576262"/>
          </a:xfrm>
        </p:spPr>
        <p:txBody>
          <a:bodyPr/>
          <a:lstStyle/>
          <a:p>
            <a:pPr algn="ctr"/>
            <a:r>
              <a:rPr lang="uk-UA" b="1" dirty="0" smtClean="0">
                <a:solidFill>
                  <a:schemeClr val="accent2"/>
                </a:solidFill>
              </a:rPr>
              <a:t>ФАКТОРИ</a:t>
            </a:r>
            <a:endParaRPr lang="uk-UA" b="1" dirty="0">
              <a:solidFill>
                <a:schemeClr val="accent2"/>
              </a:solidFill>
            </a:endParaRPr>
          </a:p>
        </p:txBody>
      </p:sp>
      <p:sp>
        <p:nvSpPr>
          <p:cNvPr id="8" name="Объект 7"/>
          <p:cNvSpPr>
            <a:spLocks noGrp="1"/>
          </p:cNvSpPr>
          <p:nvPr>
            <p:ph sz="half" idx="2"/>
          </p:nvPr>
        </p:nvSpPr>
        <p:spPr>
          <a:xfrm>
            <a:off x="675745" y="1685365"/>
            <a:ext cx="4185623" cy="4355997"/>
          </a:xfrm>
        </p:spPr>
        <p:txBody>
          <a:bodyPr>
            <a:normAutofit/>
          </a:bodyPr>
          <a:lstStyle/>
          <a:p>
            <a:r>
              <a:rPr lang="uk-UA" sz="2800" dirty="0" smtClean="0"/>
              <a:t>перевантаження</a:t>
            </a:r>
          </a:p>
          <a:p>
            <a:r>
              <a:rPr lang="uk-UA" sz="2800" dirty="0" smtClean="0"/>
              <a:t>гіподинамія </a:t>
            </a:r>
          </a:p>
          <a:p>
            <a:r>
              <a:rPr lang="uk-UA" sz="2800" dirty="0" smtClean="0"/>
              <a:t>дискомфорт</a:t>
            </a:r>
          </a:p>
          <a:p>
            <a:r>
              <a:rPr lang="uk-UA" sz="2800" dirty="0" smtClean="0"/>
              <a:t>стреси</a:t>
            </a:r>
          </a:p>
          <a:p>
            <a:r>
              <a:rPr lang="uk-UA" sz="2800" dirty="0"/>
              <a:t>в</a:t>
            </a:r>
            <a:r>
              <a:rPr lang="uk-UA" sz="2800" dirty="0" smtClean="0"/>
              <a:t>тома</a:t>
            </a:r>
          </a:p>
          <a:p>
            <a:r>
              <a:rPr lang="uk-UA" sz="2800" dirty="0"/>
              <a:t>с</a:t>
            </a:r>
            <a:r>
              <a:rPr lang="uk-UA" sz="2800" dirty="0" smtClean="0"/>
              <a:t>анітарно-фізіологічні</a:t>
            </a:r>
          </a:p>
        </p:txBody>
      </p:sp>
      <p:sp>
        <p:nvSpPr>
          <p:cNvPr id="10" name="Текст 9"/>
          <p:cNvSpPr>
            <a:spLocks noGrp="1"/>
          </p:cNvSpPr>
          <p:nvPr>
            <p:ph type="body" sz="quarter" idx="3"/>
          </p:nvPr>
        </p:nvSpPr>
        <p:spPr>
          <a:xfrm>
            <a:off x="5231818" y="556301"/>
            <a:ext cx="4185618" cy="576262"/>
          </a:xfrm>
        </p:spPr>
        <p:txBody>
          <a:bodyPr/>
          <a:lstStyle/>
          <a:p>
            <a:pPr algn="ctr"/>
            <a:r>
              <a:rPr lang="uk-UA" b="1" dirty="0" smtClean="0">
                <a:solidFill>
                  <a:schemeClr val="accent2"/>
                </a:solidFill>
              </a:rPr>
              <a:t>ПРИЧИНИ</a:t>
            </a:r>
            <a:endParaRPr lang="uk-UA" b="1" dirty="0">
              <a:solidFill>
                <a:schemeClr val="accent2"/>
              </a:solidFill>
            </a:endParaRPr>
          </a:p>
        </p:txBody>
      </p:sp>
      <p:sp>
        <p:nvSpPr>
          <p:cNvPr id="11" name="Объект 10"/>
          <p:cNvSpPr>
            <a:spLocks noGrp="1"/>
          </p:cNvSpPr>
          <p:nvPr>
            <p:ph sz="quarter" idx="4"/>
          </p:nvPr>
        </p:nvSpPr>
        <p:spPr>
          <a:xfrm>
            <a:off x="5088384" y="1685365"/>
            <a:ext cx="4185617" cy="4355998"/>
          </a:xfrm>
        </p:spPr>
        <p:txBody>
          <a:bodyPr>
            <a:normAutofit/>
          </a:bodyPr>
          <a:lstStyle/>
          <a:p>
            <a:r>
              <a:rPr lang="uk-UA" sz="2400" dirty="0" smtClean="0"/>
              <a:t>незадовільні умови навчання</a:t>
            </a:r>
          </a:p>
          <a:p>
            <a:r>
              <a:rPr lang="uk-UA" sz="2400" dirty="0"/>
              <a:t>н</a:t>
            </a:r>
            <a:r>
              <a:rPr lang="uk-UA" sz="2400" dirty="0" smtClean="0"/>
              <a:t>изька рухова активність</a:t>
            </a:r>
          </a:p>
          <a:p>
            <a:r>
              <a:rPr lang="uk-UA" sz="2400" dirty="0"/>
              <a:t>н</a:t>
            </a:r>
            <a:r>
              <a:rPr lang="uk-UA" sz="2400" dirty="0" smtClean="0"/>
              <a:t>евідповідність </a:t>
            </a:r>
            <a:r>
              <a:rPr lang="uk-UA" sz="2400" dirty="0" err="1" smtClean="0"/>
              <a:t>методик</a:t>
            </a:r>
            <a:r>
              <a:rPr lang="uk-UA" sz="2400" dirty="0" smtClean="0"/>
              <a:t> і змісту навчання віковим та індивідуальним особливостям учнів</a:t>
            </a:r>
          </a:p>
          <a:p>
            <a:r>
              <a:rPr lang="uk-UA" sz="2400" dirty="0"/>
              <a:t>н</a:t>
            </a:r>
            <a:r>
              <a:rPr lang="uk-UA" sz="2400" dirty="0" smtClean="0"/>
              <a:t>ераціональна організація навчального процесу</a:t>
            </a:r>
            <a:endParaRPr lang="uk-UA" sz="24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50028" y="6354644"/>
            <a:ext cx="1268412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57575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 smtClean="0"/>
              <a:t>ФІЗИЧНА</a:t>
            </a:r>
            <a:r>
              <a:rPr lang="uk-UA" dirty="0" smtClean="0"/>
              <a:t> </a:t>
            </a:r>
            <a:r>
              <a:rPr lang="uk-UA" b="1" dirty="0" smtClean="0"/>
              <a:t>СКЛАДОВА</a:t>
            </a:r>
            <a:endParaRPr lang="uk-UA" b="1" dirty="0"/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544934423"/>
              </p:ext>
            </p:extLst>
          </p:nvPr>
        </p:nvGraphicFramePr>
        <p:xfrm>
          <a:off x="676275" y="1389530"/>
          <a:ext cx="4184650" cy="46524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8" name="Объект 7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2516792330"/>
              </p:ext>
            </p:extLst>
          </p:nvPr>
        </p:nvGraphicFramePr>
        <p:xfrm>
          <a:off x="5087938" y="1281953"/>
          <a:ext cx="4647733" cy="50829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16407" y="6313701"/>
            <a:ext cx="1268412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876402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376517"/>
            <a:ext cx="8596668" cy="1320800"/>
          </a:xfrm>
        </p:spPr>
        <p:txBody>
          <a:bodyPr/>
          <a:lstStyle/>
          <a:p>
            <a:pPr algn="ctr"/>
            <a:r>
              <a:rPr lang="uk-UA" dirty="0" smtClean="0"/>
              <a:t>СОЦІАЛЬНА СКЛАДОВА</a:t>
            </a:r>
            <a:endParaRPr lang="uk-UA" dirty="0"/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641608285"/>
              </p:ext>
            </p:extLst>
          </p:nvPr>
        </p:nvGraphicFramePr>
        <p:xfrm>
          <a:off x="677334" y="1120589"/>
          <a:ext cx="4184650" cy="45451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8" name="Объект 7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3605592922"/>
              </p:ext>
            </p:extLst>
          </p:nvPr>
        </p:nvGraphicFramePr>
        <p:xfrm>
          <a:off x="5087765" y="1347694"/>
          <a:ext cx="4186237" cy="4111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76517" y="5316071"/>
            <a:ext cx="3514165" cy="36933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uk-UA" dirty="0"/>
              <a:t>н</a:t>
            </a:r>
            <a:r>
              <a:rPr lang="uk-UA" dirty="0" smtClean="0"/>
              <a:t>авчання правил спілкування</a:t>
            </a:r>
            <a:endParaRPr lang="uk-UA" dirty="0"/>
          </a:p>
        </p:txBody>
      </p:sp>
      <p:sp>
        <p:nvSpPr>
          <p:cNvPr id="10" name="TextBox 9"/>
          <p:cNvSpPr txBox="1"/>
          <p:nvPr/>
        </p:nvSpPr>
        <p:spPr>
          <a:xfrm>
            <a:off x="4231597" y="5336704"/>
            <a:ext cx="5638544" cy="36933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uk-UA" dirty="0"/>
              <a:t>н</a:t>
            </a:r>
            <a:r>
              <a:rPr lang="uk-UA" dirty="0" smtClean="0"/>
              <a:t>авчання вмінню уникати конфліктних ситуацій</a:t>
            </a:r>
            <a:endParaRPr lang="uk-UA" dirty="0"/>
          </a:p>
        </p:txBody>
      </p:sp>
      <p:sp>
        <p:nvSpPr>
          <p:cNvPr id="11" name="TextBox 10"/>
          <p:cNvSpPr txBox="1"/>
          <p:nvPr/>
        </p:nvSpPr>
        <p:spPr>
          <a:xfrm>
            <a:off x="2008094" y="6033247"/>
            <a:ext cx="5432612" cy="646331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uk-UA" dirty="0"/>
              <a:t>н</a:t>
            </a:r>
            <a:r>
              <a:rPr lang="uk-UA" dirty="0" smtClean="0"/>
              <a:t>авчання гуманному ставленню до людей з фізичними вадами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3957039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ПСИХІЧНА СКЛАДОВА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362635"/>
            <a:ext cx="8596668" cy="4678727"/>
          </a:xfrm>
        </p:spPr>
        <p:txBody>
          <a:bodyPr>
            <a:normAutofit lnSpcReduction="10000"/>
          </a:bodyPr>
          <a:lstStyle/>
          <a:p>
            <a:r>
              <a:rPr lang="uk-UA" dirty="0"/>
              <a:t>створення сприятливого психологічного клімату на </a:t>
            </a:r>
            <a:r>
              <a:rPr lang="uk-UA" dirty="0" err="1"/>
              <a:t>уроці</a:t>
            </a:r>
            <a:r>
              <a:rPr lang="uk-UA" dirty="0"/>
              <a:t>;</a:t>
            </a:r>
          </a:p>
          <a:p>
            <a:r>
              <a:rPr lang="uk-UA" dirty="0" smtClean="0"/>
              <a:t>дотримання </a:t>
            </a:r>
            <a:r>
              <a:rPr lang="uk-UA" dirty="0"/>
              <a:t>позитивного мислення;</a:t>
            </a:r>
          </a:p>
          <a:p>
            <a:r>
              <a:rPr lang="uk-UA" dirty="0" smtClean="0"/>
              <a:t>демонстрація </a:t>
            </a:r>
            <a:r>
              <a:rPr lang="uk-UA" dirty="0"/>
              <a:t>ненасильницьких засобів навчання;</a:t>
            </a:r>
          </a:p>
          <a:p>
            <a:r>
              <a:rPr lang="uk-UA" dirty="0" smtClean="0"/>
              <a:t>навчання </a:t>
            </a:r>
            <a:r>
              <a:rPr lang="uk-UA" dirty="0"/>
              <a:t>вмінню керувати своїми емоціями, почуттями;</a:t>
            </a:r>
          </a:p>
          <a:p>
            <a:r>
              <a:rPr lang="uk-UA" dirty="0" smtClean="0"/>
              <a:t>навчання </a:t>
            </a:r>
            <a:r>
              <a:rPr lang="uk-UA" dirty="0"/>
              <a:t>підтриманню в собі впевненості у своїх можливостях, задатків;</a:t>
            </a:r>
          </a:p>
          <a:p>
            <a:r>
              <a:rPr lang="uk-UA" dirty="0" smtClean="0"/>
              <a:t>здійснення </a:t>
            </a:r>
            <a:r>
              <a:rPr lang="uk-UA" dirty="0"/>
              <a:t>самооцінки, самоконтролю;</a:t>
            </a:r>
          </a:p>
          <a:p>
            <a:r>
              <a:rPr lang="uk-UA" dirty="0" smtClean="0"/>
              <a:t>здатність </a:t>
            </a:r>
            <a:r>
              <a:rPr lang="uk-UA" dirty="0"/>
              <a:t>аналізувати наслідки дій шкідливих звичок тощо;</a:t>
            </a:r>
          </a:p>
          <a:p>
            <a:r>
              <a:rPr lang="uk-UA" dirty="0" smtClean="0"/>
              <a:t> </a:t>
            </a:r>
            <a:r>
              <a:rPr lang="uk-UA" dirty="0"/>
              <a:t>навчання вмінню відмовлятися від пропозицій, які шкідливі для здоров’я;</a:t>
            </a:r>
          </a:p>
          <a:p>
            <a:r>
              <a:rPr lang="uk-UA" dirty="0" smtClean="0"/>
              <a:t>навчання </a:t>
            </a:r>
            <a:r>
              <a:rPr lang="uk-UA" dirty="0"/>
              <a:t>вмінню приймати самостійно рішення в різних ситуаціях;</a:t>
            </a:r>
          </a:p>
          <a:p>
            <a:r>
              <a:rPr lang="uk-UA" dirty="0" smtClean="0"/>
              <a:t>навчання </a:t>
            </a:r>
            <a:r>
              <a:rPr lang="uk-UA" dirty="0"/>
              <a:t>підтримувати дружні стосунки з усіма учнями класу;</a:t>
            </a:r>
          </a:p>
          <a:p>
            <a:r>
              <a:rPr lang="uk-UA" dirty="0" smtClean="0"/>
              <a:t>музикотерапія;</a:t>
            </a:r>
            <a:endParaRPr lang="uk-UA" dirty="0"/>
          </a:p>
          <a:p>
            <a:r>
              <a:rPr lang="uk-UA" dirty="0" err="1" smtClean="0"/>
              <a:t>кольоротерапія</a:t>
            </a:r>
            <a:r>
              <a:rPr lang="uk-UA" dirty="0" smtClean="0"/>
              <a:t>.</a:t>
            </a:r>
            <a:endParaRPr lang="uk-UA" dirty="0"/>
          </a:p>
          <a:p>
            <a:endParaRPr lang="uk-UA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90971" y="6327348"/>
            <a:ext cx="1268412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30194163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106</TotalTime>
  <Words>639</Words>
  <Application>Microsoft Office PowerPoint</Application>
  <PresentationFormat>Произвольный</PresentationFormat>
  <Paragraphs>137</Paragraphs>
  <Slides>15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Грань</vt:lpstr>
      <vt:lpstr>Впровадження здоров’язберігаючих технологій в НВП</vt:lpstr>
      <vt:lpstr>    «Без здоров’я і мудрість незавидна, і мистецтво бліде, і сила в’яне, і багатство без користі, і слово безсиле».</vt:lpstr>
      <vt:lpstr>Під ЗЗТ слід розуміти:</vt:lpstr>
      <vt:lpstr>Презентация PowerPoint</vt:lpstr>
      <vt:lpstr>Ключові компетентності, що сприяють здоров’ю:</vt:lpstr>
      <vt:lpstr>Презентация PowerPoint</vt:lpstr>
      <vt:lpstr>ФІЗИЧНА СКЛАДОВА</vt:lpstr>
      <vt:lpstr>СОЦІАЛЬНА СКЛАДОВА</vt:lpstr>
      <vt:lpstr>ПСИХІЧНА СКЛАДОВА</vt:lpstr>
      <vt:lpstr>ДУХОВНА СКЛАДОВА</vt:lpstr>
      <vt:lpstr>ЗЗТ заснована на:</vt:lpstr>
      <vt:lpstr>РІЗНІ ПІДХОДИ</vt:lpstr>
      <vt:lpstr>Презентация PowerPoint</vt:lpstr>
      <vt:lpstr>ІНШІ ЗДОРОВ’ЯЗБЕРІГАЮЧІ ТЕХНОЛОГІЇ</vt:lpstr>
      <vt:lpstr>МІЦНОГО ВСІМ ЗДОРОВ’Я!!!!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Впровадження здоров’язберігаючих технологій в НВП</dc:title>
  <dc:creator>Natasha</dc:creator>
  <cp:lastModifiedBy>admin</cp:lastModifiedBy>
  <cp:revision>13</cp:revision>
  <dcterms:created xsi:type="dcterms:W3CDTF">2014-10-12T17:43:03Z</dcterms:created>
  <dcterms:modified xsi:type="dcterms:W3CDTF">2014-10-13T06:55:41Z</dcterms:modified>
</cp:coreProperties>
</file>